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 id="2147483732" r:id="rId5"/>
  </p:sldMasterIdLst>
  <p:notesMasterIdLst>
    <p:notesMasterId r:id="rId29"/>
  </p:notesMasterIdLst>
  <p:sldIdLst>
    <p:sldId id="256" r:id="rId6"/>
    <p:sldId id="257" r:id="rId7"/>
    <p:sldId id="277" r:id="rId8"/>
    <p:sldId id="273" r:id="rId9"/>
    <p:sldId id="258" r:id="rId10"/>
    <p:sldId id="274" r:id="rId11"/>
    <p:sldId id="302" r:id="rId12"/>
    <p:sldId id="261" r:id="rId13"/>
    <p:sldId id="262" r:id="rId14"/>
    <p:sldId id="259" r:id="rId15"/>
    <p:sldId id="298" r:id="rId16"/>
    <p:sldId id="263" r:id="rId17"/>
    <p:sldId id="282" r:id="rId18"/>
    <p:sldId id="295" r:id="rId19"/>
    <p:sldId id="272" r:id="rId20"/>
    <p:sldId id="289" r:id="rId21"/>
    <p:sldId id="297" r:id="rId22"/>
    <p:sldId id="307" r:id="rId23"/>
    <p:sldId id="308" r:id="rId24"/>
    <p:sldId id="309" r:id="rId25"/>
    <p:sldId id="311" r:id="rId26"/>
    <p:sldId id="265" r:id="rId27"/>
    <p:sldId id="26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67"/>
    <a:srgbClr val="FF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9EFD67-4D99-44D4-B100-AA6C59A0F97B}" v="5" dt="2023-04-10T22:41:58.23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JOSE VEGA NORIEGA" userId="960aa812-6462-4c53-afda-a8528e30dd52" providerId="ADAL" clId="{769EFD67-4D99-44D4-B100-AA6C59A0F97B}"/>
    <pc:docChg chg="sldOrd">
      <pc:chgData name="MARTIN JOSE VEGA NORIEGA" userId="960aa812-6462-4c53-afda-a8528e30dd52" providerId="ADAL" clId="{769EFD67-4D99-44D4-B100-AA6C59A0F97B}" dt="2023-04-10T22:41:58.234" v="0" actId="20578"/>
      <pc:docMkLst>
        <pc:docMk/>
      </pc:docMkLst>
      <pc:sldChg chg="ord">
        <pc:chgData name="MARTIN JOSE VEGA NORIEGA" userId="960aa812-6462-4c53-afda-a8528e30dd52" providerId="ADAL" clId="{769EFD67-4D99-44D4-B100-AA6C59A0F97B}" dt="2023-04-10T22:41:58.234" v="0" actId="20578"/>
        <pc:sldMkLst>
          <pc:docMk/>
          <pc:sldMk cId="2130346455" sldId="277"/>
        </pc:sldMkLst>
      </pc:sldChg>
    </pc:docChg>
  </pc:docChgLst>
  <pc:docChgLst>
    <pc:chgData name="JAVIER EDGAR VERDUGO MOLINA" userId="S::a205201460@unison.mx::9f7932cb-e227-4a59-89ff-ba61f171ffd9" providerId="AD" clId="Web-{15709BA7-6382-4C55-9831-8A735F2F7C4B}"/>
    <pc:docChg chg="modSld">
      <pc:chgData name="JAVIER EDGAR VERDUGO MOLINA" userId="S::a205201460@unison.mx::9f7932cb-e227-4a59-89ff-ba61f171ffd9" providerId="AD" clId="Web-{15709BA7-6382-4C55-9831-8A735F2F7C4B}" dt="2023-04-19T04:17:24.652" v="0" actId="1076"/>
      <pc:docMkLst>
        <pc:docMk/>
      </pc:docMkLst>
      <pc:sldChg chg="modSp">
        <pc:chgData name="JAVIER EDGAR VERDUGO MOLINA" userId="S::a205201460@unison.mx::9f7932cb-e227-4a59-89ff-ba61f171ffd9" providerId="AD" clId="Web-{15709BA7-6382-4C55-9831-8A735F2F7C4B}" dt="2023-04-19T04:17:24.652" v="0" actId="1076"/>
        <pc:sldMkLst>
          <pc:docMk/>
          <pc:sldMk cId="1898504457" sldId="262"/>
        </pc:sldMkLst>
        <pc:graphicFrameChg chg="mod">
          <ac:chgData name="JAVIER EDGAR VERDUGO MOLINA" userId="S::a205201460@unison.mx::9f7932cb-e227-4a59-89ff-ba61f171ffd9" providerId="AD" clId="Web-{15709BA7-6382-4C55-9831-8A735F2F7C4B}" dt="2023-04-19T04:17:24.652" v="0" actId="1076"/>
          <ac:graphicFrameMkLst>
            <pc:docMk/>
            <pc:sldMk cId="1898504457" sldId="262"/>
            <ac:graphicFrameMk id="4" creationId="{478FB4B7-FF67-4B1E-8268-AEE609F1EF6D}"/>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29_EEF985F0.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29_EEF985F0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Vivos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A1A-48FC-A606-3E0FFB287B89}"/>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1-7847-44D8-84E0-5822894B9F28}"/>
              </c:ext>
            </c:extLst>
          </c:dPt>
          <c:dPt>
            <c:idx val="2"/>
            <c:bubble3D val="0"/>
            <c:spPr>
              <a:solidFill>
                <a:srgbClr val="FCAF67"/>
              </a:solidFill>
              <a:ln w="19050">
                <a:solidFill>
                  <a:schemeClr val="lt1"/>
                </a:solidFill>
              </a:ln>
              <a:effectLst/>
            </c:spPr>
            <c:extLst>
              <c:ext xmlns:c16="http://schemas.microsoft.com/office/drawing/2014/chart" uri="{C3380CC4-5D6E-409C-BE32-E72D297353CC}">
                <c16:uniqueId val="{00000002-7847-44D8-84E0-5822894B9F2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Hoja1!$A$2:$A$4</c:f>
              <c:strCache>
                <c:ptCount val="3"/>
                <c:pt idx="0">
                  <c:v>Composta</c:v>
                </c:pt>
                <c:pt idx="1">
                  <c:v>Suelo natural</c:v>
                </c:pt>
                <c:pt idx="2">
                  <c:v>Jal</c:v>
                </c:pt>
              </c:strCache>
            </c:strRef>
          </c:cat>
          <c:val>
            <c:numRef>
              <c:f>Hoja1!$B$2:$B$4</c:f>
              <c:numCache>
                <c:formatCode>General</c:formatCode>
                <c:ptCount val="3"/>
                <c:pt idx="0">
                  <c:v>50</c:v>
                </c:pt>
                <c:pt idx="1">
                  <c:v>27</c:v>
                </c:pt>
                <c:pt idx="2">
                  <c:v>23</c:v>
                </c:pt>
              </c:numCache>
            </c:numRef>
          </c:val>
          <c:extLst>
            <c:ext xmlns:c16="http://schemas.microsoft.com/office/drawing/2014/chart" uri="{C3380CC4-5D6E-409C-BE32-E72D297353CC}">
              <c16:uniqueId val="{00000000-7847-44D8-84E0-5822894B9F28}"/>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2149986115943043"/>
          <c:y val="8.591647541109862E-2"/>
          <c:w val="0.16297520977692947"/>
          <c:h val="0.176101085627483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Muertos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24D-40F3-A1DC-5C9178B85816}"/>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3-324D-40F3-A1DC-5C9178B85816}"/>
              </c:ext>
            </c:extLst>
          </c:dPt>
          <c:dPt>
            <c:idx val="2"/>
            <c:bubble3D val="0"/>
            <c:spPr>
              <a:solidFill>
                <a:srgbClr val="FCAF67"/>
              </a:solidFill>
              <a:ln w="19050">
                <a:solidFill>
                  <a:schemeClr val="lt1"/>
                </a:solidFill>
              </a:ln>
              <a:effectLst/>
            </c:spPr>
            <c:extLst>
              <c:ext xmlns:c16="http://schemas.microsoft.com/office/drawing/2014/chart" uri="{C3380CC4-5D6E-409C-BE32-E72D297353CC}">
                <c16:uniqueId val="{00000005-324D-40F3-A1DC-5C9178B8581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Hoja1!$A$2:$A$4</c:f>
              <c:strCache>
                <c:ptCount val="3"/>
                <c:pt idx="0">
                  <c:v>Composta</c:v>
                </c:pt>
                <c:pt idx="1">
                  <c:v>Suelo natural</c:v>
                </c:pt>
                <c:pt idx="2">
                  <c:v>Jal</c:v>
                </c:pt>
              </c:strCache>
            </c:strRef>
          </c:cat>
          <c:val>
            <c:numRef>
              <c:f>Hoja1!$B$2:$B$4</c:f>
              <c:numCache>
                <c:formatCode>General</c:formatCode>
                <c:ptCount val="3"/>
                <c:pt idx="0">
                  <c:v>19</c:v>
                </c:pt>
                <c:pt idx="1">
                  <c:v>3</c:v>
                </c:pt>
                <c:pt idx="2">
                  <c:v>77</c:v>
                </c:pt>
              </c:numCache>
            </c:numRef>
          </c:val>
          <c:extLst>
            <c:ext xmlns:c16="http://schemas.microsoft.com/office/drawing/2014/chart" uri="{C3380CC4-5D6E-409C-BE32-E72D297353CC}">
              <c16:uniqueId val="{00000006-324D-40F3-A1DC-5C9178B8581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2149986115943043"/>
          <c:y val="8.591647541109862E-2"/>
          <c:w val="0.16297520977692947"/>
          <c:h val="0.176101085627483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 Id="rId4" Type="http://schemas.openxmlformats.org/officeDocument/2006/relationships/image" Target="../media/image36.png"/></Relationships>
</file>

<file path=ppt/diagrams/_rels/data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 Id="rId4" Type="http://schemas.openxmlformats.org/officeDocument/2006/relationships/image" Target="../media/image3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3" qsCatId="simple" csTypeId="urn:microsoft.com/office/officeart/2005/8/colors/accent2_2" csCatId="accent2" phldr="1"/>
      <dgm:spPr/>
      <dgm:t>
        <a:bodyPr/>
        <a:lstStyle/>
        <a:p>
          <a:endParaRPr lang="es-MX"/>
        </a:p>
      </dgm:t>
    </dgm:pt>
    <dgm:pt modelId="{A8B3E3D7-7D68-45DF-9EB3-2266D7678D9C}">
      <dgm:prSet phldrT="[Texto]" custT="1"/>
      <dgm:spPr/>
      <dgm:t>
        <a:bodyPr/>
        <a:lstStyle/>
        <a:p>
          <a:r>
            <a:rPr lang="es-419" sz="1200" b="0">
              <a:effectLst/>
            </a:rPr>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F011D427-F931-4446-96EC-6C74F5B15144}">
      <dgm:prSet/>
      <dgm:spPr/>
      <dgm:t>
        <a:bodyPr/>
        <a:lstStyle/>
        <a:p>
          <a:endParaRPr lang="es-MX"/>
        </a:p>
      </dgm:t>
    </dgm:pt>
    <dgm:pt modelId="{2A897608-0486-4105-915D-F4833E8EF17C}" type="sibTrans" cxnId="{4355CCFA-0573-455C-92D3-EB33183740BC}">
      <dgm:prSet/>
      <dgm:spPr/>
      <dgm:t>
        <a:bodyPr/>
        <a:lstStyle/>
        <a:p>
          <a:endParaRPr lang="es-MX"/>
        </a:p>
      </dgm:t>
    </dgm:pt>
    <dgm:pt modelId="{6CB95990-E676-4E86-9B89-E4F4B6167F15}" type="parTrans" cxnId="{4355CCFA-0573-455C-92D3-EB33183740BC}">
      <dgm:prSet/>
      <dgm:spPr/>
      <dgm:t>
        <a:bodyPr/>
        <a:lstStyle/>
        <a:p>
          <a:endParaRPr lang="es-MX"/>
        </a:p>
      </dgm:t>
    </dgm:pt>
    <dgm:pt modelId="{0BAB2C06-8E61-4160-9A2F-98266C546926}">
      <dgm:prSet/>
      <dgm:spPr/>
      <dgm:t>
        <a:bodyPr/>
        <a:lstStyle/>
        <a:p>
          <a:endParaRPr lang="es-MX"/>
        </a:p>
      </dgm:t>
    </dgm:pt>
    <dgm:pt modelId="{273AE750-66FA-4CA2-A0F1-173ED98D2F03}" type="sibTrans" cxnId="{D4275686-5B7C-41D5-9EE4-7889EBAEEAB5}">
      <dgm:prSet/>
      <dgm:spPr/>
      <dgm:t>
        <a:bodyPr/>
        <a:lstStyle/>
        <a:p>
          <a:endParaRPr lang="es-MX"/>
        </a:p>
      </dgm:t>
    </dgm:pt>
    <dgm:pt modelId="{C8086772-1A45-4215-8759-4B93FE45FDEE}" type="parTrans" cxnId="{D4275686-5B7C-41D5-9EE4-7889EBAEEAB5}">
      <dgm:prSet/>
      <dgm:spPr/>
      <dgm:t>
        <a:bodyPr/>
        <a:lstStyle/>
        <a:p>
          <a:endParaRPr lang="es-MX"/>
        </a:p>
      </dgm:t>
    </dgm:pt>
    <dgm:pt modelId="{B3427535-723A-40BB-B099-037EE7ACCBBE}">
      <dgm:prSet/>
      <dgm:spPr/>
      <dgm:t>
        <a:bodyPr/>
        <a:lstStyle/>
        <a:p>
          <a:endParaRPr lang="es-MX"/>
        </a:p>
      </dgm:t>
    </dgm:pt>
    <dgm:pt modelId="{93F3EF9B-D3D6-480B-AD5E-BEEC25A64BF5}" type="sibTrans" cxnId="{A8BCAAA2-2581-4B43-BF04-75AEB3F0DE09}">
      <dgm:prSet/>
      <dgm:spPr/>
      <dgm:t>
        <a:bodyPr/>
        <a:lstStyle/>
        <a:p>
          <a:endParaRPr lang="es-MX"/>
        </a:p>
      </dgm:t>
    </dgm:pt>
    <dgm:pt modelId="{AA6FE0EA-E675-429B-9190-E25D3AC60100}" type="parTrans" cxnId="{A8BCAAA2-2581-4B43-BF04-75AEB3F0DE09}">
      <dgm:prSet/>
      <dgm:spPr/>
      <dgm:t>
        <a:bodyPr/>
        <a:lstStyle/>
        <a:p>
          <a:endParaRPr lang="es-MX"/>
        </a:p>
      </dgm:t>
    </dgm:pt>
    <dgm:pt modelId="{5BF42C23-BF90-4A39-98BE-143C6DF50534}">
      <dgm:prSet/>
      <dgm:spPr/>
      <dgm:t>
        <a:bodyPr/>
        <a:lstStyle/>
        <a:p>
          <a:endParaRPr lang="es-MX"/>
        </a:p>
      </dgm:t>
    </dgm:pt>
    <dgm:pt modelId="{595549B5-5609-454A-86C7-6D17323CFDA7}" type="sibTrans" cxnId="{C50B3BBD-F6EC-4268-B154-C6632778063C}">
      <dgm:prSet/>
      <dgm:spPr/>
      <dgm:t>
        <a:bodyPr/>
        <a:lstStyle/>
        <a:p>
          <a:endParaRPr lang="es-MX"/>
        </a:p>
      </dgm:t>
    </dgm:pt>
    <dgm:pt modelId="{6D6F55F1-E27B-4F79-BF2B-AD15F4CCDD56}" type="parTrans" cxnId="{C50B3BBD-F6EC-4268-B154-C6632778063C}">
      <dgm:prSet/>
      <dgm:spPr/>
      <dgm:t>
        <a:bodyPr/>
        <a:lstStyle/>
        <a:p>
          <a:endParaRPr lang="es-MX"/>
        </a:p>
      </dgm:t>
    </dgm:pt>
    <dgm:pt modelId="{4E7CD498-3E20-468C-A2AE-6203E5434B5A}" type="pres">
      <dgm:prSet presAssocID="{C4387DC8-A81F-4FA9-96EE-20F90533D276}" presName="Name0" presStyleCnt="0">
        <dgm:presLayoutVars>
          <dgm:dir/>
          <dgm:resizeHandles val="exact"/>
        </dgm:presLayoutVars>
      </dgm:prSet>
      <dgm:spPr/>
    </dgm:pt>
    <dgm:pt modelId="{E9FBFAA5-2C64-49E9-BF3F-5D52B7C598B5}"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D7194ADC-7158-4FDD-9DB6-2B0A96AEE81D}" type="pres">
      <dgm:prSet presAssocID="{C4387DC8-A81F-4FA9-96EE-20F90533D276}" presName="points" presStyleCnt="0"/>
      <dgm:spPr/>
    </dgm:pt>
    <dgm:pt modelId="{19FF01C6-7DFB-49DA-8691-BF9F0235CE84}" type="pres">
      <dgm:prSet presAssocID="{A8B3E3D7-7D68-45DF-9EB3-2266D7678D9C}" presName="compositeA" presStyleCnt="0"/>
      <dgm:spPr/>
    </dgm:pt>
    <dgm:pt modelId="{BC2C2DA2-35C5-4EA7-93DE-5D1718C2C4F4}" type="pres">
      <dgm:prSet presAssocID="{A8B3E3D7-7D68-45DF-9EB3-2266D7678D9C}" presName="textA" presStyleLbl="revTx" presStyleIdx="0" presStyleCnt="5">
        <dgm:presLayoutVars>
          <dgm:bulletEnabled val="1"/>
        </dgm:presLayoutVars>
      </dgm:prSet>
      <dgm:spPr/>
    </dgm:pt>
    <dgm:pt modelId="{97C48C6E-89F6-428B-9204-0EFA527BAA04}" type="pres">
      <dgm:prSet presAssocID="{A8B3E3D7-7D68-45DF-9EB3-2266D7678D9C}" presName="circleA" presStyleLbl="node1" presStyleIdx="0" presStyleCnt="5"/>
      <dgm:spPr/>
    </dgm:pt>
    <dgm:pt modelId="{2EC2897A-F17D-46D3-B2C6-CEDB93571FA3}" type="pres">
      <dgm:prSet presAssocID="{A8B3E3D7-7D68-45DF-9EB3-2266D7678D9C}" presName="spaceA" presStyleCnt="0"/>
      <dgm:spPr/>
    </dgm:pt>
    <dgm:pt modelId="{69A5E1E2-88A1-4C59-9A21-7D2A7F4838C6}" type="pres">
      <dgm:prSet presAssocID="{895712CE-6C90-49C6-9B35-81BE1887318D}" presName="space" presStyleCnt="0"/>
      <dgm:spPr/>
    </dgm:pt>
    <dgm:pt modelId="{04CA4DA1-3B81-4DAC-B60C-ECE92BA35956}" type="pres">
      <dgm:prSet presAssocID="{F011D427-F931-4446-96EC-6C74F5B15144}" presName="compositeB" presStyleCnt="0"/>
      <dgm:spPr/>
    </dgm:pt>
    <dgm:pt modelId="{EB47FCE1-B615-475D-B1F5-79D571C1FC0A}" type="pres">
      <dgm:prSet presAssocID="{F011D427-F931-4446-96EC-6C74F5B15144}" presName="textB" presStyleLbl="revTx" presStyleIdx="1" presStyleCnt="5">
        <dgm:presLayoutVars>
          <dgm:bulletEnabled val="1"/>
        </dgm:presLayoutVars>
      </dgm:prSet>
      <dgm:spPr/>
    </dgm:pt>
    <dgm:pt modelId="{45659CEB-80E1-4502-BECE-F80EAE344C94}" type="pres">
      <dgm:prSet presAssocID="{F011D427-F931-4446-96EC-6C74F5B15144}" presName="circleB" presStyleLbl="node1" presStyleIdx="1" presStyleCnt="5"/>
      <dgm:spPr/>
    </dgm:pt>
    <dgm:pt modelId="{3A0B2BA3-2F1D-406B-96D6-3B387AC6EFDE}" type="pres">
      <dgm:prSet presAssocID="{F011D427-F931-4446-96EC-6C74F5B15144}" presName="spaceB" presStyleCnt="0"/>
      <dgm:spPr/>
    </dgm:pt>
    <dgm:pt modelId="{5B8626C0-EE71-4E1E-8B0A-97CC7862CB48}" type="pres">
      <dgm:prSet presAssocID="{2A897608-0486-4105-915D-F4833E8EF17C}" presName="space" presStyleCnt="0"/>
      <dgm:spPr/>
    </dgm:pt>
    <dgm:pt modelId="{1C90F8A2-778C-439B-8364-DB471C4562BE}" type="pres">
      <dgm:prSet presAssocID="{0BAB2C06-8E61-4160-9A2F-98266C546926}" presName="compositeA" presStyleCnt="0"/>
      <dgm:spPr/>
    </dgm:pt>
    <dgm:pt modelId="{290E4450-A014-4E73-A621-1F104DA02793}" type="pres">
      <dgm:prSet presAssocID="{0BAB2C06-8E61-4160-9A2F-98266C546926}" presName="textA" presStyleLbl="revTx" presStyleIdx="2" presStyleCnt="5">
        <dgm:presLayoutVars>
          <dgm:bulletEnabled val="1"/>
        </dgm:presLayoutVars>
      </dgm:prSet>
      <dgm:spPr/>
    </dgm:pt>
    <dgm:pt modelId="{F81FDD76-A821-4E27-B1F6-4C5F0DC8FA66}" type="pres">
      <dgm:prSet presAssocID="{0BAB2C06-8E61-4160-9A2F-98266C546926}" presName="circleA" presStyleLbl="node1" presStyleIdx="2" presStyleCnt="5"/>
      <dgm:spPr/>
    </dgm:pt>
    <dgm:pt modelId="{EE9973A5-4C3C-414E-9D1E-B44588C3E0CF}" type="pres">
      <dgm:prSet presAssocID="{0BAB2C06-8E61-4160-9A2F-98266C546926}" presName="spaceA" presStyleCnt="0"/>
      <dgm:spPr/>
    </dgm:pt>
    <dgm:pt modelId="{7739F4DE-9B9F-4F9D-84AA-D3886668D2DB}" type="pres">
      <dgm:prSet presAssocID="{273AE750-66FA-4CA2-A0F1-173ED98D2F03}" presName="space" presStyleCnt="0"/>
      <dgm:spPr/>
    </dgm:pt>
    <dgm:pt modelId="{0DD11CBB-3201-44F4-B7F1-8F25747F3D66}" type="pres">
      <dgm:prSet presAssocID="{B3427535-723A-40BB-B099-037EE7ACCBBE}" presName="compositeB" presStyleCnt="0"/>
      <dgm:spPr/>
    </dgm:pt>
    <dgm:pt modelId="{52400748-68D3-4252-A802-F76BA4DE61A5}" type="pres">
      <dgm:prSet presAssocID="{B3427535-723A-40BB-B099-037EE7ACCBBE}" presName="textB" presStyleLbl="revTx" presStyleIdx="3" presStyleCnt="5">
        <dgm:presLayoutVars>
          <dgm:bulletEnabled val="1"/>
        </dgm:presLayoutVars>
      </dgm:prSet>
      <dgm:spPr/>
    </dgm:pt>
    <dgm:pt modelId="{33F646C3-86BE-4B02-8F0E-23A1ADAE51A1}" type="pres">
      <dgm:prSet presAssocID="{B3427535-723A-40BB-B099-037EE7ACCBBE}" presName="circleB" presStyleLbl="node1" presStyleIdx="3" presStyleCnt="5"/>
      <dgm:spPr/>
    </dgm:pt>
    <dgm:pt modelId="{3A9300CF-C009-4313-8586-12AD1E380D93}" type="pres">
      <dgm:prSet presAssocID="{B3427535-723A-40BB-B099-037EE7ACCBBE}" presName="spaceB" presStyleCnt="0"/>
      <dgm:spPr/>
    </dgm:pt>
    <dgm:pt modelId="{13DD01A7-FB2D-4F54-A2F8-37DA6CEC7C54}" type="pres">
      <dgm:prSet presAssocID="{93F3EF9B-D3D6-480B-AD5E-BEEC25A64BF5}" presName="space" presStyleCnt="0"/>
      <dgm:spPr/>
    </dgm:pt>
    <dgm:pt modelId="{5AAB9044-C904-4652-9EF0-E045F97B1D36}" type="pres">
      <dgm:prSet presAssocID="{5BF42C23-BF90-4A39-98BE-143C6DF50534}" presName="compositeA" presStyleCnt="0"/>
      <dgm:spPr/>
    </dgm:pt>
    <dgm:pt modelId="{3AA80209-BD5D-4B79-BDFB-68DC186D87A2}" type="pres">
      <dgm:prSet presAssocID="{5BF42C23-BF90-4A39-98BE-143C6DF50534}" presName="textA" presStyleLbl="revTx" presStyleIdx="4" presStyleCnt="5">
        <dgm:presLayoutVars>
          <dgm:bulletEnabled val="1"/>
        </dgm:presLayoutVars>
      </dgm:prSet>
      <dgm:spPr/>
    </dgm:pt>
    <dgm:pt modelId="{D91F5F53-64E6-4AAB-9365-7250AFC9AA5D}" type="pres">
      <dgm:prSet presAssocID="{5BF42C23-BF90-4A39-98BE-143C6DF50534}" presName="circleA" presStyleLbl="node1" presStyleIdx="4" presStyleCnt="5"/>
      <dgm:spPr/>
    </dgm:pt>
    <dgm:pt modelId="{FEC6720B-B19E-4606-8206-773AAC76DFFA}" type="pres">
      <dgm:prSet presAssocID="{5BF42C23-BF90-4A39-98BE-143C6DF50534}" presName="spaceA" presStyleCnt="0"/>
      <dgm:spPr/>
    </dgm:pt>
  </dgm:ptLst>
  <dgm:cxnLst>
    <dgm:cxn modelId="{14A73715-0E81-409E-94F0-495086235468}" type="presOf" srcId="{5BF42C23-BF90-4A39-98BE-143C6DF50534}" destId="{3AA80209-BD5D-4B79-BDFB-68DC186D87A2}" srcOrd="0" destOrd="0" presId="urn:microsoft.com/office/officeart/2005/8/layout/hProcess11"/>
    <dgm:cxn modelId="{7197F916-051F-497B-B369-97A3BEBC0A6C}" type="presOf" srcId="{A8B3E3D7-7D68-45DF-9EB3-2266D7678D9C}" destId="{BC2C2DA2-35C5-4EA7-93DE-5D1718C2C4F4}" srcOrd="0" destOrd="0" presId="urn:microsoft.com/office/officeart/2005/8/layout/hProcess11"/>
    <dgm:cxn modelId="{29815E1B-A337-4898-B48A-4CE72D5F6985}" type="presOf" srcId="{B3427535-723A-40BB-B099-037EE7ACCBBE}" destId="{52400748-68D3-4252-A802-F76BA4DE61A5}" srcOrd="0" destOrd="0" presId="urn:microsoft.com/office/officeart/2005/8/layout/hProcess11"/>
    <dgm:cxn modelId="{E23CB46B-B6BC-44F2-9235-C3AC0388C982}" type="presOf" srcId="{F011D427-F931-4446-96EC-6C74F5B15144}" destId="{EB47FCE1-B615-475D-B1F5-79D571C1FC0A}" srcOrd="0" destOrd="0" presId="urn:microsoft.com/office/officeart/2005/8/layout/hProcess11"/>
    <dgm:cxn modelId="{D4275686-5B7C-41D5-9EE4-7889EBAEEAB5}" srcId="{C4387DC8-A81F-4FA9-96EE-20F90533D276}" destId="{0BAB2C06-8E61-4160-9A2F-98266C546926}" srcOrd="2"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3" destOrd="0" parTransId="{AA6FE0EA-E675-429B-9190-E25D3AC60100}" sibTransId="{93F3EF9B-D3D6-480B-AD5E-BEEC25A64BF5}"/>
    <dgm:cxn modelId="{C87E90A6-1078-4ACE-BD13-DB3C7D519A50}" type="presOf" srcId="{C4387DC8-A81F-4FA9-96EE-20F90533D276}" destId="{4E7CD498-3E20-468C-A2AE-6203E5434B5A}" srcOrd="0" destOrd="0" presId="urn:microsoft.com/office/officeart/2005/8/layout/hProcess11"/>
    <dgm:cxn modelId="{C50B3BBD-F6EC-4268-B154-C6632778063C}" srcId="{C4387DC8-A81F-4FA9-96EE-20F90533D276}" destId="{5BF42C23-BF90-4A39-98BE-143C6DF50534}" srcOrd="4" destOrd="0" parTransId="{6D6F55F1-E27B-4F79-BF2B-AD15F4CCDD56}" sibTransId="{595549B5-5609-454A-86C7-6D17323CFDA7}"/>
    <dgm:cxn modelId="{C8A71BE8-F8C4-4854-B3A1-75646DA6A7EA}" type="presOf" srcId="{0BAB2C06-8E61-4160-9A2F-98266C546926}" destId="{290E4450-A014-4E73-A621-1F104DA02793}" srcOrd="0" destOrd="0" presId="urn:microsoft.com/office/officeart/2005/8/layout/hProcess11"/>
    <dgm:cxn modelId="{4355CCFA-0573-455C-92D3-EB33183740BC}" srcId="{C4387DC8-A81F-4FA9-96EE-20F90533D276}" destId="{F011D427-F931-4446-96EC-6C74F5B15144}" srcOrd="1" destOrd="0" parTransId="{6CB95990-E676-4E86-9B89-E4F4B6167F15}" sibTransId="{2A897608-0486-4105-915D-F4833E8EF17C}"/>
    <dgm:cxn modelId="{D7372858-5FEE-47DD-BCDE-DE6E806B4A36}" type="presParOf" srcId="{4E7CD498-3E20-468C-A2AE-6203E5434B5A}" destId="{E9FBFAA5-2C64-49E9-BF3F-5D52B7C598B5}" srcOrd="0" destOrd="0" presId="urn:microsoft.com/office/officeart/2005/8/layout/hProcess11"/>
    <dgm:cxn modelId="{3030F628-3B03-45CF-9F9B-D9A63F61A5EC}" type="presParOf" srcId="{4E7CD498-3E20-468C-A2AE-6203E5434B5A}" destId="{D7194ADC-7158-4FDD-9DB6-2B0A96AEE81D}" srcOrd="1" destOrd="0" presId="urn:microsoft.com/office/officeart/2005/8/layout/hProcess11"/>
    <dgm:cxn modelId="{4E468A7E-9EC1-4BC8-8420-2889E75EEE48}" type="presParOf" srcId="{D7194ADC-7158-4FDD-9DB6-2B0A96AEE81D}" destId="{19FF01C6-7DFB-49DA-8691-BF9F0235CE84}" srcOrd="0" destOrd="0" presId="urn:microsoft.com/office/officeart/2005/8/layout/hProcess11"/>
    <dgm:cxn modelId="{EEB4EE1B-CB99-4077-9673-7AFF8F961E3B}" type="presParOf" srcId="{19FF01C6-7DFB-49DA-8691-BF9F0235CE84}" destId="{BC2C2DA2-35C5-4EA7-93DE-5D1718C2C4F4}" srcOrd="0" destOrd="0" presId="urn:microsoft.com/office/officeart/2005/8/layout/hProcess11"/>
    <dgm:cxn modelId="{F31C3BA7-7FF8-4E9D-8DDF-CA35C508C494}" type="presParOf" srcId="{19FF01C6-7DFB-49DA-8691-BF9F0235CE84}" destId="{97C48C6E-89F6-428B-9204-0EFA527BAA04}" srcOrd="1" destOrd="0" presId="urn:microsoft.com/office/officeart/2005/8/layout/hProcess11"/>
    <dgm:cxn modelId="{6B434F59-0CAC-4910-8912-F7B08A4D1FD6}" type="presParOf" srcId="{19FF01C6-7DFB-49DA-8691-BF9F0235CE84}" destId="{2EC2897A-F17D-46D3-B2C6-CEDB93571FA3}" srcOrd="2" destOrd="0" presId="urn:microsoft.com/office/officeart/2005/8/layout/hProcess11"/>
    <dgm:cxn modelId="{BAF5546F-0340-4F54-AA98-AE834DB4E203}" type="presParOf" srcId="{D7194ADC-7158-4FDD-9DB6-2B0A96AEE81D}" destId="{69A5E1E2-88A1-4C59-9A21-7D2A7F4838C6}" srcOrd="1" destOrd="0" presId="urn:microsoft.com/office/officeart/2005/8/layout/hProcess11"/>
    <dgm:cxn modelId="{D22591BC-B873-44A3-BD93-AF80DFB77704}" type="presParOf" srcId="{D7194ADC-7158-4FDD-9DB6-2B0A96AEE81D}" destId="{04CA4DA1-3B81-4DAC-B60C-ECE92BA35956}" srcOrd="2" destOrd="0" presId="urn:microsoft.com/office/officeart/2005/8/layout/hProcess11"/>
    <dgm:cxn modelId="{A869B01B-FC26-41F0-8D07-A9128119913A}" type="presParOf" srcId="{04CA4DA1-3B81-4DAC-B60C-ECE92BA35956}" destId="{EB47FCE1-B615-475D-B1F5-79D571C1FC0A}" srcOrd="0" destOrd="0" presId="urn:microsoft.com/office/officeart/2005/8/layout/hProcess11"/>
    <dgm:cxn modelId="{80789539-33F2-4B59-9580-821E8644C286}" type="presParOf" srcId="{04CA4DA1-3B81-4DAC-B60C-ECE92BA35956}" destId="{45659CEB-80E1-4502-BECE-F80EAE344C94}" srcOrd="1" destOrd="0" presId="urn:microsoft.com/office/officeart/2005/8/layout/hProcess11"/>
    <dgm:cxn modelId="{C950BFC2-4217-478E-BCE0-A1A7E9E920EA}" type="presParOf" srcId="{04CA4DA1-3B81-4DAC-B60C-ECE92BA35956}" destId="{3A0B2BA3-2F1D-406B-96D6-3B387AC6EFDE}" srcOrd="2" destOrd="0" presId="urn:microsoft.com/office/officeart/2005/8/layout/hProcess11"/>
    <dgm:cxn modelId="{886AE35B-271F-4004-A2EA-AAA415D8FFCE}" type="presParOf" srcId="{D7194ADC-7158-4FDD-9DB6-2B0A96AEE81D}" destId="{5B8626C0-EE71-4E1E-8B0A-97CC7862CB48}" srcOrd="3" destOrd="0" presId="urn:microsoft.com/office/officeart/2005/8/layout/hProcess11"/>
    <dgm:cxn modelId="{2BA0FE69-C2A3-4034-B2FE-41D3168BE2EF}" type="presParOf" srcId="{D7194ADC-7158-4FDD-9DB6-2B0A96AEE81D}" destId="{1C90F8A2-778C-439B-8364-DB471C4562BE}" srcOrd="4" destOrd="0" presId="urn:microsoft.com/office/officeart/2005/8/layout/hProcess11"/>
    <dgm:cxn modelId="{C99B9178-A17A-4DD7-9323-58D69DD6C2FF}" type="presParOf" srcId="{1C90F8A2-778C-439B-8364-DB471C4562BE}" destId="{290E4450-A014-4E73-A621-1F104DA02793}" srcOrd="0" destOrd="0" presId="urn:microsoft.com/office/officeart/2005/8/layout/hProcess11"/>
    <dgm:cxn modelId="{9C0DA4A5-4DC7-4CD4-B6B1-8215D9AC39B8}" type="presParOf" srcId="{1C90F8A2-778C-439B-8364-DB471C4562BE}" destId="{F81FDD76-A821-4E27-B1F6-4C5F0DC8FA66}" srcOrd="1" destOrd="0" presId="urn:microsoft.com/office/officeart/2005/8/layout/hProcess11"/>
    <dgm:cxn modelId="{B71C8106-147C-4687-8DDF-7A76EDE33605}" type="presParOf" srcId="{1C90F8A2-778C-439B-8364-DB471C4562BE}" destId="{EE9973A5-4C3C-414E-9D1E-B44588C3E0CF}" srcOrd="2" destOrd="0" presId="urn:microsoft.com/office/officeart/2005/8/layout/hProcess11"/>
    <dgm:cxn modelId="{4CE43E10-92B1-4914-B16B-F9EA09E14319}" type="presParOf" srcId="{D7194ADC-7158-4FDD-9DB6-2B0A96AEE81D}" destId="{7739F4DE-9B9F-4F9D-84AA-D3886668D2DB}" srcOrd="5" destOrd="0" presId="urn:microsoft.com/office/officeart/2005/8/layout/hProcess11"/>
    <dgm:cxn modelId="{179E8C81-734E-4C6A-8754-3989BF9160C7}" type="presParOf" srcId="{D7194ADC-7158-4FDD-9DB6-2B0A96AEE81D}" destId="{0DD11CBB-3201-44F4-B7F1-8F25747F3D66}" srcOrd="6" destOrd="0" presId="urn:microsoft.com/office/officeart/2005/8/layout/hProcess11"/>
    <dgm:cxn modelId="{5C828289-A6C5-4D58-9271-4780E9EC47E3}" type="presParOf" srcId="{0DD11CBB-3201-44F4-B7F1-8F25747F3D66}" destId="{52400748-68D3-4252-A802-F76BA4DE61A5}" srcOrd="0" destOrd="0" presId="urn:microsoft.com/office/officeart/2005/8/layout/hProcess11"/>
    <dgm:cxn modelId="{F254D439-A017-4DE9-BCC7-8F19CC93856C}" type="presParOf" srcId="{0DD11CBB-3201-44F4-B7F1-8F25747F3D66}" destId="{33F646C3-86BE-4B02-8F0E-23A1ADAE51A1}" srcOrd="1" destOrd="0" presId="urn:microsoft.com/office/officeart/2005/8/layout/hProcess11"/>
    <dgm:cxn modelId="{E8BEC6E3-D5F5-455E-95B1-E0BBE43B927D}" type="presParOf" srcId="{0DD11CBB-3201-44F4-B7F1-8F25747F3D66}" destId="{3A9300CF-C009-4313-8586-12AD1E380D93}" srcOrd="2" destOrd="0" presId="urn:microsoft.com/office/officeart/2005/8/layout/hProcess11"/>
    <dgm:cxn modelId="{2BABFF83-5C57-450C-A348-8CD98420E770}" type="presParOf" srcId="{D7194ADC-7158-4FDD-9DB6-2B0A96AEE81D}" destId="{13DD01A7-FB2D-4F54-A2F8-37DA6CEC7C54}" srcOrd="7" destOrd="0" presId="urn:microsoft.com/office/officeart/2005/8/layout/hProcess11"/>
    <dgm:cxn modelId="{34487FA6-F891-4049-9ED0-000838A4EDCD}" type="presParOf" srcId="{D7194ADC-7158-4FDD-9DB6-2B0A96AEE81D}" destId="{5AAB9044-C904-4652-9EF0-E045F97B1D36}" srcOrd="8" destOrd="0" presId="urn:microsoft.com/office/officeart/2005/8/layout/hProcess11"/>
    <dgm:cxn modelId="{E0E2D467-2CB4-4237-A569-F88693004B8E}" type="presParOf" srcId="{5AAB9044-C904-4652-9EF0-E045F97B1D36}" destId="{3AA80209-BD5D-4B79-BDFB-68DC186D87A2}" srcOrd="0" destOrd="0" presId="urn:microsoft.com/office/officeart/2005/8/layout/hProcess11"/>
    <dgm:cxn modelId="{9DAF6965-9ED2-422A-B404-721190DF9703}" type="presParOf" srcId="{5AAB9044-C904-4652-9EF0-E045F97B1D36}" destId="{D91F5F53-64E6-4AAB-9365-7250AFC9AA5D}" srcOrd="1" destOrd="0" presId="urn:microsoft.com/office/officeart/2005/8/layout/hProcess11"/>
    <dgm:cxn modelId="{B1D9101C-3DDC-4E3E-9E37-5A10B628EAD7}" type="presParOf" srcId="{5AAB9044-C904-4652-9EF0-E045F97B1D36}" destId="{FEC6720B-B19E-4606-8206-773AAC76DFF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3" qsCatId="simple" csTypeId="urn:microsoft.com/office/officeart/2005/8/colors/accent2_2" csCatId="accent2" phldr="1"/>
      <dgm:spPr/>
      <dgm:t>
        <a:bodyPr/>
        <a:lstStyle/>
        <a:p>
          <a:endParaRPr lang="es-MX"/>
        </a:p>
      </dgm:t>
    </dgm:pt>
    <dgm:pt modelId="{A8B3E3D7-7D68-45DF-9EB3-2266D7678D9C}">
      <dgm:prSet phldrT="[Texto]" custT="1"/>
      <dgm:spPr/>
      <dgm:t>
        <a:bodyPr/>
        <a:lstStyle/>
        <a:p>
          <a:endParaRPr lang="es-419" sz="12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F011D427-F931-4446-96EC-6C74F5B15144}">
      <dgm:prSet custT="1"/>
      <dgm:spPr/>
      <dgm:t>
        <a:bodyPr/>
        <a:lstStyle/>
        <a:p>
          <a:r>
            <a:rPr lang="es-419" sz="1200">
              <a:solidFill>
                <a:schemeClr val="bg1"/>
              </a:solidFill>
            </a:rPr>
            <a:t>Hipótesis</a:t>
          </a:r>
          <a:endParaRPr lang="es-MX" sz="1200">
            <a:solidFill>
              <a:schemeClr val="bg1"/>
            </a:solidFill>
          </a:endParaRPr>
        </a:p>
      </dgm:t>
    </dgm:pt>
    <dgm:pt modelId="{2A897608-0486-4105-915D-F4833E8EF17C}" type="sibTrans" cxnId="{4355CCFA-0573-455C-92D3-EB33183740BC}">
      <dgm:prSet/>
      <dgm:spPr/>
      <dgm:t>
        <a:bodyPr/>
        <a:lstStyle/>
        <a:p>
          <a:endParaRPr lang="es-MX"/>
        </a:p>
      </dgm:t>
    </dgm:pt>
    <dgm:pt modelId="{6CB95990-E676-4E86-9B89-E4F4B6167F15}" type="parTrans" cxnId="{4355CCFA-0573-455C-92D3-EB33183740BC}">
      <dgm:prSet/>
      <dgm:spPr/>
      <dgm:t>
        <a:bodyPr/>
        <a:lstStyle/>
        <a:p>
          <a:endParaRPr lang="es-MX"/>
        </a:p>
      </dgm:t>
    </dgm:pt>
    <dgm:pt modelId="{0BAB2C06-8E61-4160-9A2F-98266C546926}">
      <dgm:prSet/>
      <dgm:spPr/>
      <dgm:t>
        <a:bodyPr/>
        <a:lstStyle/>
        <a:p>
          <a:endParaRPr lang="es-MX"/>
        </a:p>
      </dgm:t>
    </dgm:pt>
    <dgm:pt modelId="{273AE750-66FA-4CA2-A0F1-173ED98D2F03}" type="sibTrans" cxnId="{D4275686-5B7C-41D5-9EE4-7889EBAEEAB5}">
      <dgm:prSet/>
      <dgm:spPr/>
      <dgm:t>
        <a:bodyPr/>
        <a:lstStyle/>
        <a:p>
          <a:endParaRPr lang="es-MX"/>
        </a:p>
      </dgm:t>
    </dgm:pt>
    <dgm:pt modelId="{C8086772-1A45-4215-8759-4B93FE45FDEE}" type="parTrans" cxnId="{D4275686-5B7C-41D5-9EE4-7889EBAEEAB5}">
      <dgm:prSet/>
      <dgm:spPr/>
      <dgm:t>
        <a:bodyPr/>
        <a:lstStyle/>
        <a:p>
          <a:endParaRPr lang="es-MX"/>
        </a:p>
      </dgm:t>
    </dgm:pt>
    <dgm:pt modelId="{B3427535-723A-40BB-B099-037EE7ACCBBE}">
      <dgm:prSet/>
      <dgm:spPr/>
      <dgm:t>
        <a:bodyPr/>
        <a:lstStyle/>
        <a:p>
          <a:endParaRPr lang="es-MX"/>
        </a:p>
      </dgm:t>
    </dgm:pt>
    <dgm:pt modelId="{93F3EF9B-D3D6-480B-AD5E-BEEC25A64BF5}" type="sibTrans" cxnId="{A8BCAAA2-2581-4B43-BF04-75AEB3F0DE09}">
      <dgm:prSet/>
      <dgm:spPr/>
      <dgm:t>
        <a:bodyPr/>
        <a:lstStyle/>
        <a:p>
          <a:endParaRPr lang="es-MX"/>
        </a:p>
      </dgm:t>
    </dgm:pt>
    <dgm:pt modelId="{AA6FE0EA-E675-429B-9190-E25D3AC60100}" type="parTrans" cxnId="{A8BCAAA2-2581-4B43-BF04-75AEB3F0DE09}">
      <dgm:prSet/>
      <dgm:spPr/>
      <dgm:t>
        <a:bodyPr/>
        <a:lstStyle/>
        <a:p>
          <a:endParaRPr lang="es-MX"/>
        </a:p>
      </dgm:t>
    </dgm:pt>
    <dgm:pt modelId="{5BF42C23-BF90-4A39-98BE-143C6DF50534}">
      <dgm:prSet/>
      <dgm:spPr/>
      <dgm:t>
        <a:bodyPr/>
        <a:lstStyle/>
        <a:p>
          <a:endParaRPr lang="es-MX"/>
        </a:p>
      </dgm:t>
    </dgm:pt>
    <dgm:pt modelId="{595549B5-5609-454A-86C7-6D17323CFDA7}" type="sibTrans" cxnId="{C50B3BBD-F6EC-4268-B154-C6632778063C}">
      <dgm:prSet/>
      <dgm:spPr/>
      <dgm:t>
        <a:bodyPr/>
        <a:lstStyle/>
        <a:p>
          <a:endParaRPr lang="es-MX"/>
        </a:p>
      </dgm:t>
    </dgm:pt>
    <dgm:pt modelId="{6D6F55F1-E27B-4F79-BF2B-AD15F4CCDD56}" type="parTrans" cxnId="{C50B3BBD-F6EC-4268-B154-C6632778063C}">
      <dgm:prSet/>
      <dgm:spPr/>
      <dgm:t>
        <a:bodyPr/>
        <a:lstStyle/>
        <a:p>
          <a:endParaRPr lang="es-MX"/>
        </a:p>
      </dgm:t>
    </dgm:pt>
    <dgm:pt modelId="{417F715A-0EB4-445A-AC5E-15176EF9E013}" type="pres">
      <dgm:prSet presAssocID="{C4387DC8-A81F-4FA9-96EE-20F90533D276}" presName="Name0" presStyleCnt="0">
        <dgm:presLayoutVars>
          <dgm:dir/>
          <dgm:resizeHandles val="exact"/>
        </dgm:presLayoutVars>
      </dgm:prSet>
      <dgm:spPr/>
    </dgm:pt>
    <dgm:pt modelId="{7F797A4F-1E12-4B92-8E7C-13AD149FF697}"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F37AEBE3-E7E4-49CD-A8C8-212ED76630CF}" type="pres">
      <dgm:prSet presAssocID="{C4387DC8-A81F-4FA9-96EE-20F90533D276}" presName="points" presStyleCnt="0"/>
      <dgm:spPr/>
    </dgm:pt>
    <dgm:pt modelId="{A20A4848-0981-42AD-A69E-9BAE8713BFC8}" type="pres">
      <dgm:prSet presAssocID="{A8B3E3D7-7D68-45DF-9EB3-2266D7678D9C}" presName="compositeA" presStyleCnt="0"/>
      <dgm:spPr/>
    </dgm:pt>
    <dgm:pt modelId="{708CCCE0-8DE2-4949-988C-4750C76E86F4}" type="pres">
      <dgm:prSet presAssocID="{A8B3E3D7-7D68-45DF-9EB3-2266D7678D9C}" presName="textA" presStyleLbl="revTx" presStyleIdx="0" presStyleCnt="5">
        <dgm:presLayoutVars>
          <dgm:bulletEnabled val="1"/>
        </dgm:presLayoutVars>
      </dgm:prSet>
      <dgm:spPr/>
    </dgm:pt>
    <dgm:pt modelId="{A1309BCB-7339-4776-AF31-648CBB987388}" type="pres">
      <dgm:prSet presAssocID="{A8B3E3D7-7D68-45DF-9EB3-2266D7678D9C}" presName="circleA" presStyleLbl="node1" presStyleIdx="0" presStyleCnt="5"/>
      <dgm:spPr/>
    </dgm:pt>
    <dgm:pt modelId="{EFD61AAC-D169-471A-AAD7-9887FA9A7978}" type="pres">
      <dgm:prSet presAssocID="{A8B3E3D7-7D68-45DF-9EB3-2266D7678D9C}" presName="spaceA" presStyleCnt="0"/>
      <dgm:spPr/>
    </dgm:pt>
    <dgm:pt modelId="{10FAC96C-4CE5-4343-859A-699ADA181AF1}" type="pres">
      <dgm:prSet presAssocID="{895712CE-6C90-49C6-9B35-81BE1887318D}" presName="space" presStyleCnt="0"/>
      <dgm:spPr/>
    </dgm:pt>
    <dgm:pt modelId="{6CDEFD6C-4441-4A36-800A-12CF12685D45}" type="pres">
      <dgm:prSet presAssocID="{F011D427-F931-4446-96EC-6C74F5B15144}" presName="compositeB" presStyleCnt="0"/>
      <dgm:spPr/>
    </dgm:pt>
    <dgm:pt modelId="{23F8BC91-B60C-478C-8F0B-9E72FD001572}" type="pres">
      <dgm:prSet presAssocID="{F011D427-F931-4446-96EC-6C74F5B15144}" presName="textB" presStyleLbl="revTx" presStyleIdx="1" presStyleCnt="5">
        <dgm:presLayoutVars>
          <dgm:bulletEnabled val="1"/>
        </dgm:presLayoutVars>
      </dgm:prSet>
      <dgm:spPr/>
    </dgm:pt>
    <dgm:pt modelId="{BE4343A1-39EE-4A35-B0A9-C837275B3459}" type="pres">
      <dgm:prSet presAssocID="{F011D427-F931-4446-96EC-6C74F5B15144}" presName="circleB" presStyleLbl="node1" presStyleIdx="1" presStyleCnt="5"/>
      <dgm:spPr/>
    </dgm:pt>
    <dgm:pt modelId="{403C8D35-6670-44B9-AF47-B9EEA9D78610}" type="pres">
      <dgm:prSet presAssocID="{F011D427-F931-4446-96EC-6C74F5B15144}" presName="spaceB" presStyleCnt="0"/>
      <dgm:spPr/>
    </dgm:pt>
    <dgm:pt modelId="{BF3E7C8D-3685-47FF-8C01-EABE739E2833}" type="pres">
      <dgm:prSet presAssocID="{2A897608-0486-4105-915D-F4833E8EF17C}" presName="space" presStyleCnt="0"/>
      <dgm:spPr/>
    </dgm:pt>
    <dgm:pt modelId="{EE0105E9-06E0-4F5B-A5E0-0614D33AE73E}" type="pres">
      <dgm:prSet presAssocID="{0BAB2C06-8E61-4160-9A2F-98266C546926}" presName="compositeA" presStyleCnt="0"/>
      <dgm:spPr/>
    </dgm:pt>
    <dgm:pt modelId="{E33B5053-1DCF-42CA-A2F3-3CF97F0AAA28}" type="pres">
      <dgm:prSet presAssocID="{0BAB2C06-8E61-4160-9A2F-98266C546926}" presName="textA" presStyleLbl="revTx" presStyleIdx="2" presStyleCnt="5">
        <dgm:presLayoutVars>
          <dgm:bulletEnabled val="1"/>
        </dgm:presLayoutVars>
      </dgm:prSet>
      <dgm:spPr/>
    </dgm:pt>
    <dgm:pt modelId="{E55880C8-2E8B-4DAD-BED8-06B6F6524B95}" type="pres">
      <dgm:prSet presAssocID="{0BAB2C06-8E61-4160-9A2F-98266C546926}" presName="circleA" presStyleLbl="node1" presStyleIdx="2" presStyleCnt="5"/>
      <dgm:spPr/>
    </dgm:pt>
    <dgm:pt modelId="{73225CEB-41FE-4A03-A009-9559C87FB76D}" type="pres">
      <dgm:prSet presAssocID="{0BAB2C06-8E61-4160-9A2F-98266C546926}" presName="spaceA" presStyleCnt="0"/>
      <dgm:spPr/>
    </dgm:pt>
    <dgm:pt modelId="{D816712E-EE97-4392-9748-539FD818B7B6}" type="pres">
      <dgm:prSet presAssocID="{273AE750-66FA-4CA2-A0F1-173ED98D2F03}" presName="space" presStyleCnt="0"/>
      <dgm:spPr/>
    </dgm:pt>
    <dgm:pt modelId="{9DFC7B3D-A84D-4646-9761-EEBE8051FEA9}" type="pres">
      <dgm:prSet presAssocID="{B3427535-723A-40BB-B099-037EE7ACCBBE}" presName="compositeB" presStyleCnt="0"/>
      <dgm:spPr/>
    </dgm:pt>
    <dgm:pt modelId="{16A0BE6A-3AFC-446F-A0F8-B80093A15998}" type="pres">
      <dgm:prSet presAssocID="{B3427535-723A-40BB-B099-037EE7ACCBBE}" presName="textB" presStyleLbl="revTx" presStyleIdx="3" presStyleCnt="5">
        <dgm:presLayoutVars>
          <dgm:bulletEnabled val="1"/>
        </dgm:presLayoutVars>
      </dgm:prSet>
      <dgm:spPr/>
    </dgm:pt>
    <dgm:pt modelId="{99067599-EB99-482A-BCF7-738D3B6742B4}" type="pres">
      <dgm:prSet presAssocID="{B3427535-723A-40BB-B099-037EE7ACCBBE}" presName="circleB" presStyleLbl="node1" presStyleIdx="3" presStyleCnt="5"/>
      <dgm:spPr/>
    </dgm:pt>
    <dgm:pt modelId="{14731C87-A35E-4300-9B24-0184DAAC0B31}" type="pres">
      <dgm:prSet presAssocID="{B3427535-723A-40BB-B099-037EE7ACCBBE}" presName="spaceB" presStyleCnt="0"/>
      <dgm:spPr/>
    </dgm:pt>
    <dgm:pt modelId="{E41A63E5-B196-4234-9716-87783CEA916B}" type="pres">
      <dgm:prSet presAssocID="{93F3EF9B-D3D6-480B-AD5E-BEEC25A64BF5}" presName="space" presStyleCnt="0"/>
      <dgm:spPr/>
    </dgm:pt>
    <dgm:pt modelId="{ED59BB26-5D75-4C53-9264-43C982CBF73E}" type="pres">
      <dgm:prSet presAssocID="{5BF42C23-BF90-4A39-98BE-143C6DF50534}" presName="compositeA" presStyleCnt="0"/>
      <dgm:spPr/>
    </dgm:pt>
    <dgm:pt modelId="{14500176-2BEA-4983-BE86-9D0A13520841}" type="pres">
      <dgm:prSet presAssocID="{5BF42C23-BF90-4A39-98BE-143C6DF50534}" presName="textA" presStyleLbl="revTx" presStyleIdx="4" presStyleCnt="5">
        <dgm:presLayoutVars>
          <dgm:bulletEnabled val="1"/>
        </dgm:presLayoutVars>
      </dgm:prSet>
      <dgm:spPr/>
    </dgm:pt>
    <dgm:pt modelId="{B86ECAA7-F80E-4B50-9078-BDF42173842C}" type="pres">
      <dgm:prSet presAssocID="{5BF42C23-BF90-4A39-98BE-143C6DF50534}" presName="circleA" presStyleLbl="node1" presStyleIdx="4" presStyleCnt="5"/>
      <dgm:spPr/>
    </dgm:pt>
    <dgm:pt modelId="{EBD030D3-75BF-4448-A46E-31E9F01EC399}" type="pres">
      <dgm:prSet presAssocID="{5BF42C23-BF90-4A39-98BE-143C6DF50534}" presName="spaceA" presStyleCnt="0"/>
      <dgm:spPr/>
    </dgm:pt>
  </dgm:ptLst>
  <dgm:cxnLst>
    <dgm:cxn modelId="{917CAE39-02C5-4784-9A8D-6A434257A22D}" type="presOf" srcId="{0BAB2C06-8E61-4160-9A2F-98266C546926}" destId="{E33B5053-1DCF-42CA-A2F3-3CF97F0AAA28}" srcOrd="0" destOrd="0" presId="urn:microsoft.com/office/officeart/2005/8/layout/hProcess11"/>
    <dgm:cxn modelId="{D288B64A-371D-40AE-B8AE-06533C12CF0F}" type="presOf" srcId="{B3427535-723A-40BB-B099-037EE7ACCBBE}" destId="{16A0BE6A-3AFC-446F-A0F8-B80093A15998}" srcOrd="0" destOrd="0" presId="urn:microsoft.com/office/officeart/2005/8/layout/hProcess11"/>
    <dgm:cxn modelId="{C0DF4D6B-6FA6-4FBA-8E07-D0A71C1426DF}" type="presOf" srcId="{5BF42C23-BF90-4A39-98BE-143C6DF50534}" destId="{14500176-2BEA-4983-BE86-9D0A13520841}" srcOrd="0" destOrd="0" presId="urn:microsoft.com/office/officeart/2005/8/layout/hProcess11"/>
    <dgm:cxn modelId="{CF621882-1782-4899-8E36-C62CA67DB223}" type="presOf" srcId="{F011D427-F931-4446-96EC-6C74F5B15144}" destId="{23F8BC91-B60C-478C-8F0B-9E72FD001572}" srcOrd="0" destOrd="0" presId="urn:microsoft.com/office/officeart/2005/8/layout/hProcess11"/>
    <dgm:cxn modelId="{D4275686-5B7C-41D5-9EE4-7889EBAEEAB5}" srcId="{C4387DC8-A81F-4FA9-96EE-20F90533D276}" destId="{0BAB2C06-8E61-4160-9A2F-98266C546926}" srcOrd="2"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3" destOrd="0" parTransId="{AA6FE0EA-E675-429B-9190-E25D3AC60100}" sibTransId="{93F3EF9B-D3D6-480B-AD5E-BEEC25A64BF5}"/>
    <dgm:cxn modelId="{C50B3BBD-F6EC-4268-B154-C6632778063C}" srcId="{C4387DC8-A81F-4FA9-96EE-20F90533D276}" destId="{5BF42C23-BF90-4A39-98BE-143C6DF50534}" srcOrd="4" destOrd="0" parTransId="{6D6F55F1-E27B-4F79-BF2B-AD15F4CCDD56}" sibTransId="{595549B5-5609-454A-86C7-6D17323CFDA7}"/>
    <dgm:cxn modelId="{3EC3E7D5-25EF-47D7-87E1-C05388BF2F16}" type="presOf" srcId="{A8B3E3D7-7D68-45DF-9EB3-2266D7678D9C}" destId="{708CCCE0-8DE2-4949-988C-4750C76E86F4}" srcOrd="0" destOrd="0" presId="urn:microsoft.com/office/officeart/2005/8/layout/hProcess11"/>
    <dgm:cxn modelId="{53528CEB-90ED-40AF-AF88-7D6C7EFF7A53}" type="presOf" srcId="{C4387DC8-A81F-4FA9-96EE-20F90533D276}" destId="{417F715A-0EB4-445A-AC5E-15176EF9E013}" srcOrd="0" destOrd="0" presId="urn:microsoft.com/office/officeart/2005/8/layout/hProcess11"/>
    <dgm:cxn modelId="{4355CCFA-0573-455C-92D3-EB33183740BC}" srcId="{C4387DC8-A81F-4FA9-96EE-20F90533D276}" destId="{F011D427-F931-4446-96EC-6C74F5B15144}" srcOrd="1" destOrd="0" parTransId="{6CB95990-E676-4E86-9B89-E4F4B6167F15}" sibTransId="{2A897608-0486-4105-915D-F4833E8EF17C}"/>
    <dgm:cxn modelId="{FAC32595-C3C4-44C4-9129-042EFD62A07D}" type="presParOf" srcId="{417F715A-0EB4-445A-AC5E-15176EF9E013}" destId="{7F797A4F-1E12-4B92-8E7C-13AD149FF697}" srcOrd="0" destOrd="0" presId="urn:microsoft.com/office/officeart/2005/8/layout/hProcess11"/>
    <dgm:cxn modelId="{34BDB1AE-D1FF-4290-8829-86E6D5166ECD}" type="presParOf" srcId="{417F715A-0EB4-445A-AC5E-15176EF9E013}" destId="{F37AEBE3-E7E4-49CD-A8C8-212ED76630CF}" srcOrd="1" destOrd="0" presId="urn:microsoft.com/office/officeart/2005/8/layout/hProcess11"/>
    <dgm:cxn modelId="{84B3E82D-23FB-49E0-9BD9-82B0CD474D09}" type="presParOf" srcId="{F37AEBE3-E7E4-49CD-A8C8-212ED76630CF}" destId="{A20A4848-0981-42AD-A69E-9BAE8713BFC8}" srcOrd="0" destOrd="0" presId="urn:microsoft.com/office/officeart/2005/8/layout/hProcess11"/>
    <dgm:cxn modelId="{F07E4C84-2B43-4287-A681-D8BA618A5603}" type="presParOf" srcId="{A20A4848-0981-42AD-A69E-9BAE8713BFC8}" destId="{708CCCE0-8DE2-4949-988C-4750C76E86F4}" srcOrd="0" destOrd="0" presId="urn:microsoft.com/office/officeart/2005/8/layout/hProcess11"/>
    <dgm:cxn modelId="{7C80653E-9A5D-458C-896A-B874BC57275C}" type="presParOf" srcId="{A20A4848-0981-42AD-A69E-9BAE8713BFC8}" destId="{A1309BCB-7339-4776-AF31-648CBB987388}" srcOrd="1" destOrd="0" presId="urn:microsoft.com/office/officeart/2005/8/layout/hProcess11"/>
    <dgm:cxn modelId="{301CA60A-3BF6-4388-B05F-B47B1670E9DD}" type="presParOf" srcId="{A20A4848-0981-42AD-A69E-9BAE8713BFC8}" destId="{EFD61AAC-D169-471A-AAD7-9887FA9A7978}" srcOrd="2" destOrd="0" presId="urn:microsoft.com/office/officeart/2005/8/layout/hProcess11"/>
    <dgm:cxn modelId="{0E482847-5E68-425D-A348-B244ABB5B775}" type="presParOf" srcId="{F37AEBE3-E7E4-49CD-A8C8-212ED76630CF}" destId="{10FAC96C-4CE5-4343-859A-699ADA181AF1}" srcOrd="1" destOrd="0" presId="urn:microsoft.com/office/officeart/2005/8/layout/hProcess11"/>
    <dgm:cxn modelId="{D8FE02DC-B9AC-4A41-B091-C9D1D72B49DE}" type="presParOf" srcId="{F37AEBE3-E7E4-49CD-A8C8-212ED76630CF}" destId="{6CDEFD6C-4441-4A36-800A-12CF12685D45}" srcOrd="2" destOrd="0" presId="urn:microsoft.com/office/officeart/2005/8/layout/hProcess11"/>
    <dgm:cxn modelId="{69E0110C-327C-4B60-BB73-69E45CE8A724}" type="presParOf" srcId="{6CDEFD6C-4441-4A36-800A-12CF12685D45}" destId="{23F8BC91-B60C-478C-8F0B-9E72FD001572}" srcOrd="0" destOrd="0" presId="urn:microsoft.com/office/officeart/2005/8/layout/hProcess11"/>
    <dgm:cxn modelId="{5183D6FD-12CE-4E94-BFE9-9D251FF0C8EC}" type="presParOf" srcId="{6CDEFD6C-4441-4A36-800A-12CF12685D45}" destId="{BE4343A1-39EE-4A35-B0A9-C837275B3459}" srcOrd="1" destOrd="0" presId="urn:microsoft.com/office/officeart/2005/8/layout/hProcess11"/>
    <dgm:cxn modelId="{D7664940-1193-4449-8AD9-7EC39C4725D9}" type="presParOf" srcId="{6CDEFD6C-4441-4A36-800A-12CF12685D45}" destId="{403C8D35-6670-44B9-AF47-B9EEA9D78610}" srcOrd="2" destOrd="0" presId="urn:microsoft.com/office/officeart/2005/8/layout/hProcess11"/>
    <dgm:cxn modelId="{92A353CF-AC53-4179-B007-7A673E4F1169}" type="presParOf" srcId="{F37AEBE3-E7E4-49CD-A8C8-212ED76630CF}" destId="{BF3E7C8D-3685-47FF-8C01-EABE739E2833}" srcOrd="3" destOrd="0" presId="urn:microsoft.com/office/officeart/2005/8/layout/hProcess11"/>
    <dgm:cxn modelId="{BE025A9C-A835-4A28-ABB5-6CDADB27CECE}" type="presParOf" srcId="{F37AEBE3-E7E4-49CD-A8C8-212ED76630CF}" destId="{EE0105E9-06E0-4F5B-A5E0-0614D33AE73E}" srcOrd="4" destOrd="0" presId="urn:microsoft.com/office/officeart/2005/8/layout/hProcess11"/>
    <dgm:cxn modelId="{BF7F8715-F287-4BC1-9253-03653C7E51D2}" type="presParOf" srcId="{EE0105E9-06E0-4F5B-A5E0-0614D33AE73E}" destId="{E33B5053-1DCF-42CA-A2F3-3CF97F0AAA28}" srcOrd="0" destOrd="0" presId="urn:microsoft.com/office/officeart/2005/8/layout/hProcess11"/>
    <dgm:cxn modelId="{0C8ACCB0-A6D7-48FE-ADF0-2E8E83463E53}" type="presParOf" srcId="{EE0105E9-06E0-4F5B-A5E0-0614D33AE73E}" destId="{E55880C8-2E8B-4DAD-BED8-06B6F6524B95}" srcOrd="1" destOrd="0" presId="urn:microsoft.com/office/officeart/2005/8/layout/hProcess11"/>
    <dgm:cxn modelId="{BF19B3C8-6CC6-426B-9116-B9EAA7F2A438}" type="presParOf" srcId="{EE0105E9-06E0-4F5B-A5E0-0614D33AE73E}" destId="{73225CEB-41FE-4A03-A009-9559C87FB76D}" srcOrd="2" destOrd="0" presId="urn:microsoft.com/office/officeart/2005/8/layout/hProcess11"/>
    <dgm:cxn modelId="{6D18F6EA-415E-40E0-A16E-3C20BC9E583C}" type="presParOf" srcId="{F37AEBE3-E7E4-49CD-A8C8-212ED76630CF}" destId="{D816712E-EE97-4392-9748-539FD818B7B6}" srcOrd="5" destOrd="0" presId="urn:microsoft.com/office/officeart/2005/8/layout/hProcess11"/>
    <dgm:cxn modelId="{66C7C057-9A7C-4F71-8183-61F8C17CCCB7}" type="presParOf" srcId="{F37AEBE3-E7E4-49CD-A8C8-212ED76630CF}" destId="{9DFC7B3D-A84D-4646-9761-EEBE8051FEA9}" srcOrd="6" destOrd="0" presId="urn:microsoft.com/office/officeart/2005/8/layout/hProcess11"/>
    <dgm:cxn modelId="{0FF5A973-1389-4A88-B621-F7622D922FEC}" type="presParOf" srcId="{9DFC7B3D-A84D-4646-9761-EEBE8051FEA9}" destId="{16A0BE6A-3AFC-446F-A0F8-B80093A15998}" srcOrd="0" destOrd="0" presId="urn:microsoft.com/office/officeart/2005/8/layout/hProcess11"/>
    <dgm:cxn modelId="{35AA6FA6-8395-45E0-83EA-E7979D4DD5CA}" type="presParOf" srcId="{9DFC7B3D-A84D-4646-9761-EEBE8051FEA9}" destId="{99067599-EB99-482A-BCF7-738D3B6742B4}" srcOrd="1" destOrd="0" presId="urn:microsoft.com/office/officeart/2005/8/layout/hProcess11"/>
    <dgm:cxn modelId="{AFB81A2D-446F-407F-81F9-83CF043804F1}" type="presParOf" srcId="{9DFC7B3D-A84D-4646-9761-EEBE8051FEA9}" destId="{14731C87-A35E-4300-9B24-0184DAAC0B31}" srcOrd="2" destOrd="0" presId="urn:microsoft.com/office/officeart/2005/8/layout/hProcess11"/>
    <dgm:cxn modelId="{501B980E-747C-4FD8-B1FB-A3E2D0DD45DE}" type="presParOf" srcId="{F37AEBE3-E7E4-49CD-A8C8-212ED76630CF}" destId="{E41A63E5-B196-4234-9716-87783CEA916B}" srcOrd="7" destOrd="0" presId="urn:microsoft.com/office/officeart/2005/8/layout/hProcess11"/>
    <dgm:cxn modelId="{44FC3BD9-B787-4670-9022-49B6CCFFE82F}" type="presParOf" srcId="{F37AEBE3-E7E4-49CD-A8C8-212ED76630CF}" destId="{ED59BB26-5D75-4C53-9264-43C982CBF73E}" srcOrd="8" destOrd="0" presId="urn:microsoft.com/office/officeart/2005/8/layout/hProcess11"/>
    <dgm:cxn modelId="{058B1973-41F3-41D8-A4DE-879ED2BB80C4}" type="presParOf" srcId="{ED59BB26-5D75-4C53-9264-43C982CBF73E}" destId="{14500176-2BEA-4983-BE86-9D0A13520841}" srcOrd="0" destOrd="0" presId="urn:microsoft.com/office/officeart/2005/8/layout/hProcess11"/>
    <dgm:cxn modelId="{293E9989-30D8-471C-A8A5-C546487588C4}" type="presParOf" srcId="{ED59BB26-5D75-4C53-9264-43C982CBF73E}" destId="{B86ECAA7-F80E-4B50-9078-BDF42173842C}" srcOrd="1" destOrd="0" presId="urn:microsoft.com/office/officeart/2005/8/layout/hProcess11"/>
    <dgm:cxn modelId="{EEED1FA6-02C8-424F-B7B3-963C2D64767A}" type="presParOf" srcId="{ED59BB26-5D75-4C53-9264-43C982CBF73E}" destId="{EBD030D3-75BF-4448-A46E-31E9F01EC399}"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dgm:spPr/>
      <dgm:t>
        <a:bodyPr/>
        <a:lstStyle/>
        <a:p>
          <a:endParaRPr lang="es-MX"/>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391AD9A9-CC1B-454A-84DB-9B819F3A4D30}">
      <dgm:prSet phldrT="[Texto]"/>
      <dgm:spPr/>
      <dgm:t>
        <a:bodyPr/>
        <a:lstStyle/>
        <a:p>
          <a:endParaRPr lang="es-MX"/>
        </a:p>
      </dgm:t>
    </dgm:pt>
    <dgm:pt modelId="{7AF6248A-E0F7-441C-852C-21BA557719A5}" type="parTrans" cxnId="{ED1AFCC9-111B-47A8-9893-1D035A7B26F4}">
      <dgm:prSet/>
      <dgm:spPr/>
      <dgm:t>
        <a:bodyPr/>
        <a:lstStyle/>
        <a:p>
          <a:endParaRPr lang="es-MX"/>
        </a:p>
      </dgm:t>
    </dgm:pt>
    <dgm:pt modelId="{FF93288C-7DBC-46D7-BCE5-806975D04B82}" type="sibTrans" cxnId="{ED1AFCC9-111B-47A8-9893-1D035A7B26F4}">
      <dgm:prSet/>
      <dgm:spPr/>
      <dgm:t>
        <a:bodyPr/>
        <a:lstStyle/>
        <a:p>
          <a:endParaRPr lang="es-MX"/>
        </a:p>
      </dgm:t>
    </dgm:pt>
    <dgm:pt modelId="{2ACC6C89-1831-4160-9F3D-046F09A3B370}">
      <dgm:prSet phldrT="[Texto]" custT="1"/>
      <dgm:spPr/>
      <dgm:t>
        <a:bodyPr/>
        <a:lstStyle/>
        <a:p>
          <a:r>
            <a:rPr lang="es-419" sz="2800" b="0">
              <a:latin typeface="+mj-lt"/>
            </a:rPr>
            <a:t>Objetivos</a:t>
          </a:r>
          <a:endParaRPr lang="es-MX" sz="2800" b="0">
            <a:latin typeface="+mj-lt"/>
          </a:endParaRPr>
        </a:p>
      </dgm:t>
    </dgm:pt>
    <dgm:pt modelId="{DE8D4D79-AE67-4D5B-8BA7-4A35D77957FD}" type="parTrans" cxnId="{4AE31959-7F1A-4951-BE0F-F2A0BD496EC0}">
      <dgm:prSet/>
      <dgm:spPr/>
      <dgm:t>
        <a:bodyPr/>
        <a:lstStyle/>
        <a:p>
          <a:endParaRPr lang="es-MX"/>
        </a:p>
      </dgm:t>
    </dgm:pt>
    <dgm:pt modelId="{749D148E-162D-43D3-916B-418684F1422F}" type="sibTrans" cxnId="{4AE31959-7F1A-4951-BE0F-F2A0BD496EC0}">
      <dgm:prSet/>
      <dgm:spPr/>
      <dgm:t>
        <a:bodyPr/>
        <a:lstStyle/>
        <a:p>
          <a:endParaRPr lang="es-MX"/>
        </a:p>
      </dgm:t>
    </dgm:pt>
    <dgm:pt modelId="{5182E956-8538-4318-8B96-7F33132F458C}">
      <dgm:prSet phldrT="[Texto]"/>
      <dgm:spPr/>
      <dgm:t>
        <a:bodyPr/>
        <a:lstStyle/>
        <a:p>
          <a:endParaRPr lang="es-MX"/>
        </a:p>
      </dgm:t>
    </dgm:pt>
    <dgm:pt modelId="{60EDB318-FF5C-4715-B367-65E78C1A5AF0}" type="parTrans" cxnId="{1996A01B-BFC2-4483-B1A5-2DF616628A13}">
      <dgm:prSet/>
      <dgm:spPr/>
      <dgm:t>
        <a:bodyPr/>
        <a:lstStyle/>
        <a:p>
          <a:endParaRPr lang="es-MX"/>
        </a:p>
      </dgm:t>
    </dgm:pt>
    <dgm:pt modelId="{7D5DAED2-3916-4016-AE89-A4D0E44203BC}" type="sibTrans" cxnId="{1996A01B-BFC2-4483-B1A5-2DF616628A13}">
      <dgm:prSet/>
      <dgm:spPr/>
      <dgm:t>
        <a:bodyPr/>
        <a:lstStyle/>
        <a:p>
          <a:endParaRPr lang="es-MX"/>
        </a:p>
      </dgm:t>
    </dgm:pt>
    <dgm:pt modelId="{02F60647-6CD2-4505-AE79-F306BC65D250}">
      <dgm:prSet phldrT="[Texto]"/>
      <dgm:spPr/>
      <dgm:t>
        <a:bodyPr/>
        <a:lstStyle/>
        <a:p>
          <a:endParaRPr lang="es-MX"/>
        </a:p>
      </dgm:t>
    </dgm:pt>
    <dgm:pt modelId="{7FBC0A34-801B-471B-9D12-99432F61677B}" type="parTrans" cxnId="{BA7D1928-6647-4245-B024-DC06E8699D4F}">
      <dgm:prSet/>
      <dgm:spPr/>
      <dgm:t>
        <a:bodyPr/>
        <a:lstStyle/>
        <a:p>
          <a:endParaRPr lang="es-MX"/>
        </a:p>
      </dgm:t>
    </dgm:pt>
    <dgm:pt modelId="{1DDE271E-1039-4FCF-B42D-8E9C26BCB18E}" type="sibTrans" cxnId="{BA7D1928-6647-4245-B024-DC06E8699D4F}">
      <dgm:prSet/>
      <dgm:spPr/>
      <dgm:t>
        <a:bodyPr/>
        <a:lstStyle/>
        <a:p>
          <a:endParaRPr lang="es-MX"/>
        </a:p>
      </dgm:t>
    </dgm:pt>
    <dgm:pt modelId="{5E87F54D-D9BD-4F8A-8EE0-BBD774573E35}" type="pres">
      <dgm:prSet presAssocID="{C4387DC8-A81F-4FA9-96EE-20F90533D276}" presName="Name0" presStyleCnt="0">
        <dgm:presLayoutVars>
          <dgm:dir/>
          <dgm:resizeHandles val="exact"/>
        </dgm:presLayoutVars>
      </dgm:prSet>
      <dgm:spPr/>
    </dgm:pt>
    <dgm:pt modelId="{3B08CC47-977D-4436-A2A2-BCC6A8C2F4C7}"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93753FCD-FE19-4F01-ACE3-B902ED0805E0}" type="pres">
      <dgm:prSet presAssocID="{C4387DC8-A81F-4FA9-96EE-20F90533D276}" presName="points" presStyleCnt="0"/>
      <dgm:spPr/>
    </dgm:pt>
    <dgm:pt modelId="{0431FBF0-86E3-4CE8-A61F-C78C76448271}" type="pres">
      <dgm:prSet presAssocID="{A8B3E3D7-7D68-45DF-9EB3-2266D7678D9C}" presName="compositeA" presStyleCnt="0"/>
      <dgm:spPr/>
    </dgm:pt>
    <dgm:pt modelId="{A1FE3343-53ED-45E8-8C7D-8B305749FCE1}" type="pres">
      <dgm:prSet presAssocID="{A8B3E3D7-7D68-45DF-9EB3-2266D7678D9C}" presName="textA" presStyleLbl="revTx" presStyleIdx="0" presStyleCnt="5">
        <dgm:presLayoutVars>
          <dgm:bulletEnabled val="1"/>
        </dgm:presLayoutVars>
      </dgm:prSet>
      <dgm:spPr/>
    </dgm:pt>
    <dgm:pt modelId="{44120D2D-120B-4EF1-A0A2-5DD986C686C7}" type="pres">
      <dgm:prSet presAssocID="{A8B3E3D7-7D68-45DF-9EB3-2266D7678D9C}" presName="circleA" presStyleLbl="node1" presStyleIdx="0" presStyleCnt="5"/>
      <dgm:spPr/>
    </dgm:pt>
    <dgm:pt modelId="{9446B5AD-D133-4824-AEBB-B5E549F3D10B}" type="pres">
      <dgm:prSet presAssocID="{A8B3E3D7-7D68-45DF-9EB3-2266D7678D9C}" presName="spaceA" presStyleCnt="0"/>
      <dgm:spPr/>
    </dgm:pt>
    <dgm:pt modelId="{3D155D98-E50E-4605-A85A-9AC5116F6549}" type="pres">
      <dgm:prSet presAssocID="{895712CE-6C90-49C6-9B35-81BE1887318D}" presName="space" presStyleCnt="0"/>
      <dgm:spPr/>
    </dgm:pt>
    <dgm:pt modelId="{77618C5C-FE5C-4169-9941-D5DF37CB347C}" type="pres">
      <dgm:prSet presAssocID="{391AD9A9-CC1B-454A-84DB-9B819F3A4D30}" presName="compositeB" presStyleCnt="0"/>
      <dgm:spPr/>
    </dgm:pt>
    <dgm:pt modelId="{7B98DA7B-3288-4A6D-BEDC-CD01E484E57B}" type="pres">
      <dgm:prSet presAssocID="{391AD9A9-CC1B-454A-84DB-9B819F3A4D30}" presName="textB" presStyleLbl="revTx" presStyleIdx="1" presStyleCnt="5">
        <dgm:presLayoutVars>
          <dgm:bulletEnabled val="1"/>
        </dgm:presLayoutVars>
      </dgm:prSet>
      <dgm:spPr/>
    </dgm:pt>
    <dgm:pt modelId="{046BBB26-5A04-43C7-8004-ED8E1031D842}" type="pres">
      <dgm:prSet presAssocID="{391AD9A9-CC1B-454A-84DB-9B819F3A4D30}" presName="circleB" presStyleLbl="node1" presStyleIdx="1" presStyleCnt="5"/>
      <dgm:spPr/>
    </dgm:pt>
    <dgm:pt modelId="{7DF062F3-0B33-49B2-B514-6EDB45EB5C07}" type="pres">
      <dgm:prSet presAssocID="{391AD9A9-CC1B-454A-84DB-9B819F3A4D30}" presName="spaceB" presStyleCnt="0"/>
      <dgm:spPr/>
    </dgm:pt>
    <dgm:pt modelId="{63397506-5F7D-440A-B97D-C3A2021F6C80}" type="pres">
      <dgm:prSet presAssocID="{FF93288C-7DBC-46D7-BCE5-806975D04B82}" presName="space" presStyleCnt="0"/>
      <dgm:spPr/>
    </dgm:pt>
    <dgm:pt modelId="{5F4EA25A-62C2-4663-AC1E-F4A401F368EC}" type="pres">
      <dgm:prSet presAssocID="{2ACC6C89-1831-4160-9F3D-046F09A3B370}" presName="compositeA" presStyleCnt="0"/>
      <dgm:spPr/>
    </dgm:pt>
    <dgm:pt modelId="{D5740952-03E1-49E0-BCDA-42B12A3F3670}" type="pres">
      <dgm:prSet presAssocID="{2ACC6C89-1831-4160-9F3D-046F09A3B370}" presName="textA" presStyleLbl="revTx" presStyleIdx="2" presStyleCnt="5">
        <dgm:presLayoutVars>
          <dgm:bulletEnabled val="1"/>
        </dgm:presLayoutVars>
      </dgm:prSet>
      <dgm:spPr/>
    </dgm:pt>
    <dgm:pt modelId="{0E3F32BA-620F-4E9A-B0F8-896701602F94}" type="pres">
      <dgm:prSet presAssocID="{2ACC6C89-1831-4160-9F3D-046F09A3B370}" presName="circleA" presStyleLbl="node1" presStyleIdx="2" presStyleCnt="5"/>
      <dgm:spPr/>
    </dgm:pt>
    <dgm:pt modelId="{8AEC66D4-8667-4A63-B2A6-6EE80F0D92F6}" type="pres">
      <dgm:prSet presAssocID="{2ACC6C89-1831-4160-9F3D-046F09A3B370}" presName="spaceA" presStyleCnt="0"/>
      <dgm:spPr/>
    </dgm:pt>
    <dgm:pt modelId="{2E72F0DE-A857-48A9-8275-3AA9E269BF70}" type="pres">
      <dgm:prSet presAssocID="{749D148E-162D-43D3-916B-418684F1422F}" presName="space" presStyleCnt="0"/>
      <dgm:spPr/>
    </dgm:pt>
    <dgm:pt modelId="{FD4E89C6-FC46-41A6-A46A-B47A52D18EBC}" type="pres">
      <dgm:prSet presAssocID="{5182E956-8538-4318-8B96-7F33132F458C}" presName="compositeB" presStyleCnt="0"/>
      <dgm:spPr/>
    </dgm:pt>
    <dgm:pt modelId="{400EA73A-3397-463C-8DE0-5535C83769F2}" type="pres">
      <dgm:prSet presAssocID="{5182E956-8538-4318-8B96-7F33132F458C}" presName="textB" presStyleLbl="revTx" presStyleIdx="3" presStyleCnt="5">
        <dgm:presLayoutVars>
          <dgm:bulletEnabled val="1"/>
        </dgm:presLayoutVars>
      </dgm:prSet>
      <dgm:spPr/>
    </dgm:pt>
    <dgm:pt modelId="{69871403-F70A-44DC-BCE3-A3E1ACCE8604}" type="pres">
      <dgm:prSet presAssocID="{5182E956-8538-4318-8B96-7F33132F458C}" presName="circleB" presStyleLbl="node1" presStyleIdx="3" presStyleCnt="5"/>
      <dgm:spPr/>
    </dgm:pt>
    <dgm:pt modelId="{1DFCED15-C317-4C80-9E63-69F1D27FA8D5}" type="pres">
      <dgm:prSet presAssocID="{5182E956-8538-4318-8B96-7F33132F458C}" presName="spaceB" presStyleCnt="0"/>
      <dgm:spPr/>
    </dgm:pt>
    <dgm:pt modelId="{7F6F7344-E181-4EF7-A86E-373034A934F8}" type="pres">
      <dgm:prSet presAssocID="{7D5DAED2-3916-4016-AE89-A4D0E44203BC}" presName="space" presStyleCnt="0"/>
      <dgm:spPr/>
    </dgm:pt>
    <dgm:pt modelId="{5CDACAEE-42B7-461F-AE44-9FCF14C6D7D4}" type="pres">
      <dgm:prSet presAssocID="{02F60647-6CD2-4505-AE79-F306BC65D250}" presName="compositeA" presStyleCnt="0"/>
      <dgm:spPr/>
    </dgm:pt>
    <dgm:pt modelId="{8113B872-DC46-4D3E-A2A2-D08460CA88A3}" type="pres">
      <dgm:prSet presAssocID="{02F60647-6CD2-4505-AE79-F306BC65D250}" presName="textA" presStyleLbl="revTx" presStyleIdx="4" presStyleCnt="5">
        <dgm:presLayoutVars>
          <dgm:bulletEnabled val="1"/>
        </dgm:presLayoutVars>
      </dgm:prSet>
      <dgm:spPr/>
    </dgm:pt>
    <dgm:pt modelId="{D71B6A63-96B8-4C33-B35B-E6ED0419F037}" type="pres">
      <dgm:prSet presAssocID="{02F60647-6CD2-4505-AE79-F306BC65D250}" presName="circleA" presStyleLbl="node1" presStyleIdx="4" presStyleCnt="5"/>
      <dgm:spPr/>
    </dgm:pt>
    <dgm:pt modelId="{4FFA7365-E972-4F61-9AAF-9062CFC631F7}" type="pres">
      <dgm:prSet presAssocID="{02F60647-6CD2-4505-AE79-F306BC65D250}" presName="spaceA" presStyleCnt="0"/>
      <dgm:spPr/>
    </dgm:pt>
  </dgm:ptLst>
  <dgm:cxnLst>
    <dgm:cxn modelId="{755DE514-4E07-4DC8-979C-97EB59EBD6C0}" type="presOf" srcId="{5182E956-8538-4318-8B96-7F33132F458C}" destId="{400EA73A-3397-463C-8DE0-5535C83769F2}" srcOrd="0" destOrd="0" presId="urn:microsoft.com/office/officeart/2005/8/layout/hProcess11"/>
    <dgm:cxn modelId="{2B24C919-BCF8-4328-94E6-CF085F96F75F}" type="presOf" srcId="{2ACC6C89-1831-4160-9F3D-046F09A3B370}" destId="{D5740952-03E1-49E0-BCDA-42B12A3F3670}" srcOrd="0" destOrd="0" presId="urn:microsoft.com/office/officeart/2005/8/layout/hProcess11"/>
    <dgm:cxn modelId="{1996A01B-BFC2-4483-B1A5-2DF616628A13}" srcId="{C4387DC8-A81F-4FA9-96EE-20F90533D276}" destId="{5182E956-8538-4318-8B96-7F33132F458C}" srcOrd="3" destOrd="0" parTransId="{60EDB318-FF5C-4715-B367-65E78C1A5AF0}" sibTransId="{7D5DAED2-3916-4016-AE89-A4D0E44203BC}"/>
    <dgm:cxn modelId="{BA7D1928-6647-4245-B024-DC06E8699D4F}" srcId="{C4387DC8-A81F-4FA9-96EE-20F90533D276}" destId="{02F60647-6CD2-4505-AE79-F306BC65D250}" srcOrd="4" destOrd="0" parTransId="{7FBC0A34-801B-471B-9D12-99432F61677B}" sibTransId="{1DDE271E-1039-4FCF-B42D-8E9C26BCB18E}"/>
    <dgm:cxn modelId="{8399586F-972D-4DA8-8160-4717C6E3D491}" type="presOf" srcId="{391AD9A9-CC1B-454A-84DB-9B819F3A4D30}" destId="{7B98DA7B-3288-4A6D-BEDC-CD01E484E57B}" srcOrd="0" destOrd="0" presId="urn:microsoft.com/office/officeart/2005/8/layout/hProcess11"/>
    <dgm:cxn modelId="{4AE31959-7F1A-4951-BE0F-F2A0BD496EC0}" srcId="{C4387DC8-A81F-4FA9-96EE-20F90533D276}" destId="{2ACC6C89-1831-4160-9F3D-046F09A3B370}" srcOrd="2" destOrd="0" parTransId="{DE8D4D79-AE67-4D5B-8BA7-4A35D77957FD}" sibTransId="{749D148E-162D-43D3-916B-418684F1422F}"/>
    <dgm:cxn modelId="{9CD1357A-1447-47CF-8E12-92D9BC44F0C5}" type="presOf" srcId="{02F60647-6CD2-4505-AE79-F306BC65D250}" destId="{8113B872-DC46-4D3E-A2A2-D08460CA88A3}" srcOrd="0" destOrd="0" presId="urn:microsoft.com/office/officeart/2005/8/layout/hProcess11"/>
    <dgm:cxn modelId="{437D2780-C6CA-4E81-B255-0A5444870A03}" type="presOf" srcId="{C4387DC8-A81F-4FA9-96EE-20F90533D276}" destId="{5E87F54D-D9BD-4F8A-8EE0-BBD774573E35}"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ED1AFCC9-111B-47A8-9893-1D035A7B26F4}" srcId="{C4387DC8-A81F-4FA9-96EE-20F90533D276}" destId="{391AD9A9-CC1B-454A-84DB-9B819F3A4D30}" srcOrd="1" destOrd="0" parTransId="{7AF6248A-E0F7-441C-852C-21BA557719A5}" sibTransId="{FF93288C-7DBC-46D7-BCE5-806975D04B82}"/>
    <dgm:cxn modelId="{E11490DB-03F5-4F71-B014-1CB9A92608A0}" type="presOf" srcId="{A8B3E3D7-7D68-45DF-9EB3-2266D7678D9C}" destId="{A1FE3343-53ED-45E8-8C7D-8B305749FCE1}" srcOrd="0" destOrd="0" presId="urn:microsoft.com/office/officeart/2005/8/layout/hProcess11"/>
    <dgm:cxn modelId="{6CDAFC19-65EB-4606-A720-07E898CE8FAD}" type="presParOf" srcId="{5E87F54D-D9BD-4F8A-8EE0-BBD774573E35}" destId="{3B08CC47-977D-4436-A2A2-BCC6A8C2F4C7}" srcOrd="0" destOrd="0" presId="urn:microsoft.com/office/officeart/2005/8/layout/hProcess11"/>
    <dgm:cxn modelId="{C5F35E2E-08D5-48F4-B52E-ECAA0BA0D60D}" type="presParOf" srcId="{5E87F54D-D9BD-4F8A-8EE0-BBD774573E35}" destId="{93753FCD-FE19-4F01-ACE3-B902ED0805E0}" srcOrd="1" destOrd="0" presId="urn:microsoft.com/office/officeart/2005/8/layout/hProcess11"/>
    <dgm:cxn modelId="{6B97C864-CE59-4748-968B-D39F7EE4AB75}" type="presParOf" srcId="{93753FCD-FE19-4F01-ACE3-B902ED0805E0}" destId="{0431FBF0-86E3-4CE8-A61F-C78C76448271}" srcOrd="0" destOrd="0" presId="urn:microsoft.com/office/officeart/2005/8/layout/hProcess11"/>
    <dgm:cxn modelId="{065EAA59-6ED4-4B42-BC24-E356A2D24779}" type="presParOf" srcId="{0431FBF0-86E3-4CE8-A61F-C78C76448271}" destId="{A1FE3343-53ED-45E8-8C7D-8B305749FCE1}" srcOrd="0" destOrd="0" presId="urn:microsoft.com/office/officeart/2005/8/layout/hProcess11"/>
    <dgm:cxn modelId="{97C8480E-6412-42BE-BC14-8CA9444A16CC}" type="presParOf" srcId="{0431FBF0-86E3-4CE8-A61F-C78C76448271}" destId="{44120D2D-120B-4EF1-A0A2-5DD986C686C7}" srcOrd="1" destOrd="0" presId="urn:microsoft.com/office/officeart/2005/8/layout/hProcess11"/>
    <dgm:cxn modelId="{B4E48F8B-94FE-4BFC-866B-E47C545AF347}" type="presParOf" srcId="{0431FBF0-86E3-4CE8-A61F-C78C76448271}" destId="{9446B5AD-D133-4824-AEBB-B5E549F3D10B}" srcOrd="2" destOrd="0" presId="urn:microsoft.com/office/officeart/2005/8/layout/hProcess11"/>
    <dgm:cxn modelId="{BFE5F959-744F-4E76-BBCD-37B63A49A14C}" type="presParOf" srcId="{93753FCD-FE19-4F01-ACE3-B902ED0805E0}" destId="{3D155D98-E50E-4605-A85A-9AC5116F6549}" srcOrd="1" destOrd="0" presId="urn:microsoft.com/office/officeart/2005/8/layout/hProcess11"/>
    <dgm:cxn modelId="{EF793099-F56A-4649-87BA-9556EFB822E9}" type="presParOf" srcId="{93753FCD-FE19-4F01-ACE3-B902ED0805E0}" destId="{77618C5C-FE5C-4169-9941-D5DF37CB347C}" srcOrd="2" destOrd="0" presId="urn:microsoft.com/office/officeart/2005/8/layout/hProcess11"/>
    <dgm:cxn modelId="{E86CBFC8-EE09-447D-A7D7-873E7F3734E7}" type="presParOf" srcId="{77618C5C-FE5C-4169-9941-D5DF37CB347C}" destId="{7B98DA7B-3288-4A6D-BEDC-CD01E484E57B}" srcOrd="0" destOrd="0" presId="urn:microsoft.com/office/officeart/2005/8/layout/hProcess11"/>
    <dgm:cxn modelId="{06C3E5E7-9377-472C-B0E3-1EFF9BA68C64}" type="presParOf" srcId="{77618C5C-FE5C-4169-9941-D5DF37CB347C}" destId="{046BBB26-5A04-43C7-8004-ED8E1031D842}" srcOrd="1" destOrd="0" presId="urn:microsoft.com/office/officeart/2005/8/layout/hProcess11"/>
    <dgm:cxn modelId="{56AB391F-989A-4CF5-BFA4-87AAE3675D76}" type="presParOf" srcId="{77618C5C-FE5C-4169-9941-D5DF37CB347C}" destId="{7DF062F3-0B33-49B2-B514-6EDB45EB5C07}" srcOrd="2" destOrd="0" presId="urn:microsoft.com/office/officeart/2005/8/layout/hProcess11"/>
    <dgm:cxn modelId="{D1CC9962-B4AB-41E6-8AAE-913BEFAD9782}" type="presParOf" srcId="{93753FCD-FE19-4F01-ACE3-B902ED0805E0}" destId="{63397506-5F7D-440A-B97D-C3A2021F6C80}" srcOrd="3" destOrd="0" presId="urn:microsoft.com/office/officeart/2005/8/layout/hProcess11"/>
    <dgm:cxn modelId="{2F9269AB-8874-4EE4-9369-E63C17FE741C}" type="presParOf" srcId="{93753FCD-FE19-4F01-ACE3-B902ED0805E0}" destId="{5F4EA25A-62C2-4663-AC1E-F4A401F368EC}" srcOrd="4" destOrd="0" presId="urn:microsoft.com/office/officeart/2005/8/layout/hProcess11"/>
    <dgm:cxn modelId="{39F27FC9-7776-43F5-B5DA-36C60B128163}" type="presParOf" srcId="{5F4EA25A-62C2-4663-AC1E-F4A401F368EC}" destId="{D5740952-03E1-49E0-BCDA-42B12A3F3670}" srcOrd="0" destOrd="0" presId="urn:microsoft.com/office/officeart/2005/8/layout/hProcess11"/>
    <dgm:cxn modelId="{33C36B84-11A8-42CC-9BDC-44C861D435C5}" type="presParOf" srcId="{5F4EA25A-62C2-4663-AC1E-F4A401F368EC}" destId="{0E3F32BA-620F-4E9A-B0F8-896701602F94}" srcOrd="1" destOrd="0" presId="urn:microsoft.com/office/officeart/2005/8/layout/hProcess11"/>
    <dgm:cxn modelId="{D8894EF7-B388-41D6-87E5-9BDBA2EE273E}" type="presParOf" srcId="{5F4EA25A-62C2-4663-AC1E-F4A401F368EC}" destId="{8AEC66D4-8667-4A63-B2A6-6EE80F0D92F6}" srcOrd="2" destOrd="0" presId="urn:microsoft.com/office/officeart/2005/8/layout/hProcess11"/>
    <dgm:cxn modelId="{0B60F7B2-135F-4958-A375-1D7C38EC06EE}" type="presParOf" srcId="{93753FCD-FE19-4F01-ACE3-B902ED0805E0}" destId="{2E72F0DE-A857-48A9-8275-3AA9E269BF70}" srcOrd="5" destOrd="0" presId="urn:microsoft.com/office/officeart/2005/8/layout/hProcess11"/>
    <dgm:cxn modelId="{ABD3A96B-3BB5-45C5-829E-5651199EAB8B}" type="presParOf" srcId="{93753FCD-FE19-4F01-ACE3-B902ED0805E0}" destId="{FD4E89C6-FC46-41A6-A46A-B47A52D18EBC}" srcOrd="6" destOrd="0" presId="urn:microsoft.com/office/officeart/2005/8/layout/hProcess11"/>
    <dgm:cxn modelId="{A8931342-1B80-40A4-B82F-CF8D39EA8B86}" type="presParOf" srcId="{FD4E89C6-FC46-41A6-A46A-B47A52D18EBC}" destId="{400EA73A-3397-463C-8DE0-5535C83769F2}" srcOrd="0" destOrd="0" presId="urn:microsoft.com/office/officeart/2005/8/layout/hProcess11"/>
    <dgm:cxn modelId="{25A96412-58BA-41BB-A4B6-4F5ECD1FE4AA}" type="presParOf" srcId="{FD4E89C6-FC46-41A6-A46A-B47A52D18EBC}" destId="{69871403-F70A-44DC-BCE3-A3E1ACCE8604}" srcOrd="1" destOrd="0" presId="urn:microsoft.com/office/officeart/2005/8/layout/hProcess11"/>
    <dgm:cxn modelId="{4E54E401-2A5B-4DD8-A31D-6ACA65384289}" type="presParOf" srcId="{FD4E89C6-FC46-41A6-A46A-B47A52D18EBC}" destId="{1DFCED15-C317-4C80-9E63-69F1D27FA8D5}" srcOrd="2" destOrd="0" presId="urn:microsoft.com/office/officeart/2005/8/layout/hProcess11"/>
    <dgm:cxn modelId="{38933754-6BE2-4140-97D3-F2BA3CF31576}" type="presParOf" srcId="{93753FCD-FE19-4F01-ACE3-B902ED0805E0}" destId="{7F6F7344-E181-4EF7-A86E-373034A934F8}" srcOrd="7" destOrd="0" presId="urn:microsoft.com/office/officeart/2005/8/layout/hProcess11"/>
    <dgm:cxn modelId="{CD28C006-8617-4FC3-8842-789A353155BA}" type="presParOf" srcId="{93753FCD-FE19-4F01-ACE3-B902ED0805E0}" destId="{5CDACAEE-42B7-461F-AE44-9FCF14C6D7D4}" srcOrd="8" destOrd="0" presId="urn:microsoft.com/office/officeart/2005/8/layout/hProcess11"/>
    <dgm:cxn modelId="{27308EC1-2E35-4EA7-8E0B-7CB02EBAADFB}" type="presParOf" srcId="{5CDACAEE-42B7-461F-AE44-9FCF14C6D7D4}" destId="{8113B872-DC46-4D3E-A2A2-D08460CA88A3}" srcOrd="0" destOrd="0" presId="urn:microsoft.com/office/officeart/2005/8/layout/hProcess11"/>
    <dgm:cxn modelId="{026DD592-3B99-4016-92C7-E1137F5581A9}" type="presParOf" srcId="{5CDACAEE-42B7-461F-AE44-9FCF14C6D7D4}" destId="{D71B6A63-96B8-4C33-B35B-E6ED0419F037}" srcOrd="1" destOrd="0" presId="urn:microsoft.com/office/officeart/2005/8/layout/hProcess11"/>
    <dgm:cxn modelId="{15DE34A7-4513-43B7-B670-EEBC37898543}" type="presParOf" srcId="{5CDACAEE-42B7-461F-AE44-9FCF14C6D7D4}" destId="{4FFA7365-E972-4F61-9AAF-9062CFC631F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400"/>
            <a:t>Metodología</a:t>
          </a:r>
          <a:endParaRPr lang="es-MX" sz="14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2EBA8CF5-6CD8-4BA8-8098-292F4C869E6E}" type="pres">
      <dgm:prSet presAssocID="{C4387DC8-A81F-4FA9-96EE-20F90533D276}" presName="Name0" presStyleCnt="0">
        <dgm:presLayoutVars>
          <dgm:dir/>
          <dgm:resizeHandles val="exact"/>
        </dgm:presLayoutVars>
      </dgm:prSet>
      <dgm:spPr/>
    </dgm:pt>
    <dgm:pt modelId="{B42954DE-CE45-4CD1-ACEA-55A54A3D36D6}"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9A1B7460-6846-45D1-9F56-F6E88C6B3AE8}" type="pres">
      <dgm:prSet presAssocID="{C4387DC8-A81F-4FA9-96EE-20F90533D276}" presName="points" presStyleCnt="0"/>
      <dgm:spPr/>
    </dgm:pt>
    <dgm:pt modelId="{D1E45E45-77FA-4498-86D2-67F96118DF82}" type="pres">
      <dgm:prSet presAssocID="{A8B3E3D7-7D68-45DF-9EB3-2266D7678D9C}" presName="compositeA" presStyleCnt="0"/>
      <dgm:spPr/>
    </dgm:pt>
    <dgm:pt modelId="{295CF2F0-071E-406C-BA01-B76AE79AF612}" type="pres">
      <dgm:prSet presAssocID="{A8B3E3D7-7D68-45DF-9EB3-2266D7678D9C}" presName="textA" presStyleLbl="revTx" presStyleIdx="0" presStyleCnt="5">
        <dgm:presLayoutVars>
          <dgm:bulletEnabled val="1"/>
        </dgm:presLayoutVars>
      </dgm:prSet>
      <dgm:spPr/>
    </dgm:pt>
    <dgm:pt modelId="{C0F39E18-62D1-40CB-A82A-49EF7DB1FD94}" type="pres">
      <dgm:prSet presAssocID="{A8B3E3D7-7D68-45DF-9EB3-2266D7678D9C}" presName="circleA" presStyleLbl="node1" presStyleIdx="0" presStyleCnt="5"/>
      <dgm:spPr/>
    </dgm:pt>
    <dgm:pt modelId="{2A186432-AAF9-4539-A824-C836D6BA50A0}" type="pres">
      <dgm:prSet presAssocID="{A8B3E3D7-7D68-45DF-9EB3-2266D7678D9C}" presName="spaceA" presStyleCnt="0"/>
      <dgm:spPr/>
    </dgm:pt>
    <dgm:pt modelId="{869F8F0A-60E2-4FDD-9F25-4F86454D2AA1}" type="pres">
      <dgm:prSet presAssocID="{895712CE-6C90-49C6-9B35-81BE1887318D}" presName="space" presStyleCnt="0"/>
      <dgm:spPr/>
    </dgm:pt>
    <dgm:pt modelId="{1798CEAE-62FB-41CD-90A1-62B1D4FB4872}" type="pres">
      <dgm:prSet presAssocID="{0BAB2C06-8E61-4160-9A2F-98266C546926}" presName="compositeB" presStyleCnt="0"/>
      <dgm:spPr/>
    </dgm:pt>
    <dgm:pt modelId="{48D79BF7-5DB5-4ACB-BCB2-6148094EEDA5}" type="pres">
      <dgm:prSet presAssocID="{0BAB2C06-8E61-4160-9A2F-98266C546926}" presName="textB" presStyleLbl="revTx" presStyleIdx="1" presStyleCnt="5">
        <dgm:presLayoutVars>
          <dgm:bulletEnabled val="1"/>
        </dgm:presLayoutVars>
      </dgm:prSet>
      <dgm:spPr/>
    </dgm:pt>
    <dgm:pt modelId="{A7CA8101-D219-40E3-963F-49127F0931CD}" type="pres">
      <dgm:prSet presAssocID="{0BAB2C06-8E61-4160-9A2F-98266C546926}" presName="circleB" presStyleLbl="node1" presStyleIdx="1" presStyleCnt="5"/>
      <dgm:spPr/>
    </dgm:pt>
    <dgm:pt modelId="{13E43202-3AB6-4A8D-9837-E9A638618823}" type="pres">
      <dgm:prSet presAssocID="{0BAB2C06-8E61-4160-9A2F-98266C546926}" presName="spaceB" presStyleCnt="0"/>
      <dgm:spPr/>
    </dgm:pt>
    <dgm:pt modelId="{1505EE1F-2806-4BD9-BA0C-F8E1733DFD2E}" type="pres">
      <dgm:prSet presAssocID="{273AE750-66FA-4CA2-A0F1-173ED98D2F03}" presName="space" presStyleCnt="0"/>
      <dgm:spPr/>
    </dgm:pt>
    <dgm:pt modelId="{91A0A36A-266E-4A0A-BAED-A5AD925EF7CB}" type="pres">
      <dgm:prSet presAssocID="{B3427535-723A-40BB-B099-037EE7ACCBBE}" presName="compositeA" presStyleCnt="0"/>
      <dgm:spPr/>
    </dgm:pt>
    <dgm:pt modelId="{F63D4B9B-82B5-40F8-8D59-AF23EBAC1B95}" type="pres">
      <dgm:prSet presAssocID="{B3427535-723A-40BB-B099-037EE7ACCBBE}" presName="textA" presStyleLbl="revTx" presStyleIdx="2" presStyleCnt="5">
        <dgm:presLayoutVars>
          <dgm:bulletEnabled val="1"/>
        </dgm:presLayoutVars>
      </dgm:prSet>
      <dgm:spPr/>
    </dgm:pt>
    <dgm:pt modelId="{CE56E413-56D9-475C-B998-92ACDD27D893}" type="pres">
      <dgm:prSet presAssocID="{B3427535-723A-40BB-B099-037EE7ACCBBE}" presName="circleA" presStyleLbl="node1" presStyleIdx="2" presStyleCnt="5"/>
      <dgm:spPr/>
    </dgm:pt>
    <dgm:pt modelId="{54C4A707-E523-4685-B85D-1CE5EB539F0E}" type="pres">
      <dgm:prSet presAssocID="{B3427535-723A-40BB-B099-037EE7ACCBBE}" presName="spaceA" presStyleCnt="0"/>
      <dgm:spPr/>
    </dgm:pt>
    <dgm:pt modelId="{F278FB8E-BAB1-45CE-AC02-D204EDDDE057}" type="pres">
      <dgm:prSet presAssocID="{93F3EF9B-D3D6-480B-AD5E-BEEC25A64BF5}" presName="space" presStyleCnt="0"/>
      <dgm:spPr/>
    </dgm:pt>
    <dgm:pt modelId="{9B1F5297-29AC-4506-8846-332C2851BC66}" type="pres">
      <dgm:prSet presAssocID="{5BF42C23-BF90-4A39-98BE-143C6DF50534}" presName="compositeB" presStyleCnt="0"/>
      <dgm:spPr/>
    </dgm:pt>
    <dgm:pt modelId="{80CECAE8-3AFD-423E-9212-D945D78453E1}" type="pres">
      <dgm:prSet presAssocID="{5BF42C23-BF90-4A39-98BE-143C6DF50534}" presName="textB" presStyleLbl="revTx" presStyleIdx="3" presStyleCnt="5">
        <dgm:presLayoutVars>
          <dgm:bulletEnabled val="1"/>
        </dgm:presLayoutVars>
      </dgm:prSet>
      <dgm:spPr/>
    </dgm:pt>
    <dgm:pt modelId="{1BC15528-FF21-4C54-900E-3D54B4350721}" type="pres">
      <dgm:prSet presAssocID="{5BF42C23-BF90-4A39-98BE-143C6DF50534}" presName="circleB" presStyleLbl="node1" presStyleIdx="3" presStyleCnt="5"/>
      <dgm:spPr/>
    </dgm:pt>
    <dgm:pt modelId="{E03D05C5-90FE-4BCB-AAB8-4BF01940A779}" type="pres">
      <dgm:prSet presAssocID="{5BF42C23-BF90-4A39-98BE-143C6DF50534}" presName="spaceB" presStyleCnt="0"/>
      <dgm:spPr/>
    </dgm:pt>
    <dgm:pt modelId="{0BFCD69F-617F-4DDC-ACDF-6B012234992D}" type="pres">
      <dgm:prSet presAssocID="{595549B5-5609-454A-86C7-6D17323CFDA7}" presName="space" presStyleCnt="0"/>
      <dgm:spPr/>
    </dgm:pt>
    <dgm:pt modelId="{CED14F25-0925-4CDC-9637-8856F0E33C6B}" type="pres">
      <dgm:prSet presAssocID="{95CAE7ED-1E2F-4762-AC3C-BFDE0930451A}" presName="compositeA" presStyleCnt="0"/>
      <dgm:spPr/>
    </dgm:pt>
    <dgm:pt modelId="{28FFBC0D-F658-4B50-91DF-08BFF001DC20}" type="pres">
      <dgm:prSet presAssocID="{95CAE7ED-1E2F-4762-AC3C-BFDE0930451A}" presName="textA" presStyleLbl="revTx" presStyleIdx="4" presStyleCnt="5">
        <dgm:presLayoutVars>
          <dgm:bulletEnabled val="1"/>
        </dgm:presLayoutVars>
      </dgm:prSet>
      <dgm:spPr/>
    </dgm:pt>
    <dgm:pt modelId="{9D587104-A61B-44A1-BA44-18A9F56D0401}" type="pres">
      <dgm:prSet presAssocID="{95CAE7ED-1E2F-4762-AC3C-BFDE0930451A}" presName="circleA" presStyleLbl="node1" presStyleIdx="4" presStyleCnt="5"/>
      <dgm:spPr/>
    </dgm:pt>
    <dgm:pt modelId="{F9A37102-2216-4056-8D4F-DBAA678E282E}" type="pres">
      <dgm:prSet presAssocID="{95CAE7ED-1E2F-4762-AC3C-BFDE0930451A}" presName="spaceA" presStyleCnt="0"/>
      <dgm:spPr/>
    </dgm:pt>
  </dgm:ptLst>
  <dgm:cxnLst>
    <dgm:cxn modelId="{40E0413F-5881-4921-8537-9D6D270CE820}" type="presOf" srcId="{5BF42C23-BF90-4A39-98BE-143C6DF50534}" destId="{80CECAE8-3AFD-423E-9212-D945D78453E1}" srcOrd="0" destOrd="0" presId="urn:microsoft.com/office/officeart/2005/8/layout/hProcess11"/>
    <dgm:cxn modelId="{03DC1F47-7BA6-462A-8030-5BEDF9E3863A}" type="presOf" srcId="{95CAE7ED-1E2F-4762-AC3C-BFDE0930451A}" destId="{28FFBC0D-F658-4B50-91DF-08BFF001DC2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F0B73F8B-699C-4CDC-964F-86A26C645FEA}" type="presOf" srcId="{0BAB2C06-8E61-4160-9A2F-98266C546926}" destId="{48D79BF7-5DB5-4ACB-BCB2-6148094EEDA5}"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06B2A39F-40DE-45F1-8102-75489760093F}" type="presOf" srcId="{B3427535-723A-40BB-B099-037EE7ACCBBE}" destId="{F63D4B9B-82B5-40F8-8D59-AF23EBAC1B95}"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F1B8DEBA-338A-4400-873D-53FBDA60314E}" type="presOf" srcId="{C4387DC8-A81F-4FA9-96EE-20F90533D276}" destId="{2EBA8CF5-6CD8-4BA8-8098-292F4C869E6E}"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EB1FBFC1-519A-4B3D-B05F-2553297D8956}" type="presOf" srcId="{A8B3E3D7-7D68-45DF-9EB3-2266D7678D9C}" destId="{295CF2F0-071E-406C-BA01-B76AE79AF612}" srcOrd="0" destOrd="0" presId="urn:microsoft.com/office/officeart/2005/8/layout/hProcess11"/>
    <dgm:cxn modelId="{02EDC48A-3B12-4620-8464-A028F853EEFE}" type="presParOf" srcId="{2EBA8CF5-6CD8-4BA8-8098-292F4C869E6E}" destId="{B42954DE-CE45-4CD1-ACEA-55A54A3D36D6}" srcOrd="0" destOrd="0" presId="urn:microsoft.com/office/officeart/2005/8/layout/hProcess11"/>
    <dgm:cxn modelId="{308FACAD-99E3-4BE1-8A7A-2BA0AC35CB81}" type="presParOf" srcId="{2EBA8CF5-6CD8-4BA8-8098-292F4C869E6E}" destId="{9A1B7460-6846-45D1-9F56-F6E88C6B3AE8}" srcOrd="1" destOrd="0" presId="urn:microsoft.com/office/officeart/2005/8/layout/hProcess11"/>
    <dgm:cxn modelId="{A27CFEF9-AB96-4CE1-9634-B84B9EEFF0CD}" type="presParOf" srcId="{9A1B7460-6846-45D1-9F56-F6E88C6B3AE8}" destId="{D1E45E45-77FA-4498-86D2-67F96118DF82}" srcOrd="0" destOrd="0" presId="urn:microsoft.com/office/officeart/2005/8/layout/hProcess11"/>
    <dgm:cxn modelId="{26559960-4D42-4E88-A273-06F66365D4F4}" type="presParOf" srcId="{D1E45E45-77FA-4498-86D2-67F96118DF82}" destId="{295CF2F0-071E-406C-BA01-B76AE79AF612}" srcOrd="0" destOrd="0" presId="urn:microsoft.com/office/officeart/2005/8/layout/hProcess11"/>
    <dgm:cxn modelId="{EB64860C-F0D8-4D6C-9426-91F1FEB633EC}" type="presParOf" srcId="{D1E45E45-77FA-4498-86D2-67F96118DF82}" destId="{C0F39E18-62D1-40CB-A82A-49EF7DB1FD94}" srcOrd="1" destOrd="0" presId="urn:microsoft.com/office/officeart/2005/8/layout/hProcess11"/>
    <dgm:cxn modelId="{FE943824-9BBC-42A5-9DC7-688C8032D453}" type="presParOf" srcId="{D1E45E45-77FA-4498-86D2-67F96118DF82}" destId="{2A186432-AAF9-4539-A824-C836D6BA50A0}" srcOrd="2" destOrd="0" presId="urn:microsoft.com/office/officeart/2005/8/layout/hProcess11"/>
    <dgm:cxn modelId="{8BC3D316-E054-47F8-9590-C8472BCA5F5B}" type="presParOf" srcId="{9A1B7460-6846-45D1-9F56-F6E88C6B3AE8}" destId="{869F8F0A-60E2-4FDD-9F25-4F86454D2AA1}" srcOrd="1" destOrd="0" presId="urn:microsoft.com/office/officeart/2005/8/layout/hProcess11"/>
    <dgm:cxn modelId="{383F7B45-68A7-456D-851B-06348FADF382}" type="presParOf" srcId="{9A1B7460-6846-45D1-9F56-F6E88C6B3AE8}" destId="{1798CEAE-62FB-41CD-90A1-62B1D4FB4872}" srcOrd="2" destOrd="0" presId="urn:microsoft.com/office/officeart/2005/8/layout/hProcess11"/>
    <dgm:cxn modelId="{E14398B3-FAA5-4B91-BA76-A8C4BE12833E}" type="presParOf" srcId="{1798CEAE-62FB-41CD-90A1-62B1D4FB4872}" destId="{48D79BF7-5DB5-4ACB-BCB2-6148094EEDA5}" srcOrd="0" destOrd="0" presId="urn:microsoft.com/office/officeart/2005/8/layout/hProcess11"/>
    <dgm:cxn modelId="{70C4F09D-47E8-4B7B-8ACA-92B8017B080F}" type="presParOf" srcId="{1798CEAE-62FB-41CD-90A1-62B1D4FB4872}" destId="{A7CA8101-D219-40E3-963F-49127F0931CD}" srcOrd="1" destOrd="0" presId="urn:microsoft.com/office/officeart/2005/8/layout/hProcess11"/>
    <dgm:cxn modelId="{CC5A915A-CEBD-473C-ACC3-E8D6D278674D}" type="presParOf" srcId="{1798CEAE-62FB-41CD-90A1-62B1D4FB4872}" destId="{13E43202-3AB6-4A8D-9837-E9A638618823}" srcOrd="2" destOrd="0" presId="urn:microsoft.com/office/officeart/2005/8/layout/hProcess11"/>
    <dgm:cxn modelId="{22CCEA34-26CC-403B-B184-717F4BB64DAD}" type="presParOf" srcId="{9A1B7460-6846-45D1-9F56-F6E88C6B3AE8}" destId="{1505EE1F-2806-4BD9-BA0C-F8E1733DFD2E}" srcOrd="3" destOrd="0" presId="urn:microsoft.com/office/officeart/2005/8/layout/hProcess11"/>
    <dgm:cxn modelId="{D804F6DE-897C-4508-82B4-2D9C734492D4}" type="presParOf" srcId="{9A1B7460-6846-45D1-9F56-F6E88C6B3AE8}" destId="{91A0A36A-266E-4A0A-BAED-A5AD925EF7CB}" srcOrd="4" destOrd="0" presId="urn:microsoft.com/office/officeart/2005/8/layout/hProcess11"/>
    <dgm:cxn modelId="{A9F611DC-C7ED-4837-BBC8-3BCF72AD490B}" type="presParOf" srcId="{91A0A36A-266E-4A0A-BAED-A5AD925EF7CB}" destId="{F63D4B9B-82B5-40F8-8D59-AF23EBAC1B95}" srcOrd="0" destOrd="0" presId="urn:microsoft.com/office/officeart/2005/8/layout/hProcess11"/>
    <dgm:cxn modelId="{277DB138-3455-4594-A96C-6A55024B454E}" type="presParOf" srcId="{91A0A36A-266E-4A0A-BAED-A5AD925EF7CB}" destId="{CE56E413-56D9-475C-B998-92ACDD27D893}" srcOrd="1" destOrd="0" presId="urn:microsoft.com/office/officeart/2005/8/layout/hProcess11"/>
    <dgm:cxn modelId="{654EBBFD-C60A-4DB1-9B0B-0F2C09FA472D}" type="presParOf" srcId="{91A0A36A-266E-4A0A-BAED-A5AD925EF7CB}" destId="{54C4A707-E523-4685-B85D-1CE5EB539F0E}" srcOrd="2" destOrd="0" presId="urn:microsoft.com/office/officeart/2005/8/layout/hProcess11"/>
    <dgm:cxn modelId="{8C561354-8712-42DB-A813-A6ACA349F13C}" type="presParOf" srcId="{9A1B7460-6846-45D1-9F56-F6E88C6B3AE8}" destId="{F278FB8E-BAB1-45CE-AC02-D204EDDDE057}" srcOrd="5" destOrd="0" presId="urn:microsoft.com/office/officeart/2005/8/layout/hProcess11"/>
    <dgm:cxn modelId="{B827930A-4B01-4ECF-AF08-BF966D57841E}" type="presParOf" srcId="{9A1B7460-6846-45D1-9F56-F6E88C6B3AE8}" destId="{9B1F5297-29AC-4506-8846-332C2851BC66}" srcOrd="6" destOrd="0" presId="urn:microsoft.com/office/officeart/2005/8/layout/hProcess11"/>
    <dgm:cxn modelId="{CBFA8771-8BE0-445A-9D09-CF5BCBE29E0B}" type="presParOf" srcId="{9B1F5297-29AC-4506-8846-332C2851BC66}" destId="{80CECAE8-3AFD-423E-9212-D945D78453E1}" srcOrd="0" destOrd="0" presId="urn:microsoft.com/office/officeart/2005/8/layout/hProcess11"/>
    <dgm:cxn modelId="{0C50D442-5AE6-4C41-8047-0AE4B17BAF27}" type="presParOf" srcId="{9B1F5297-29AC-4506-8846-332C2851BC66}" destId="{1BC15528-FF21-4C54-900E-3D54B4350721}" srcOrd="1" destOrd="0" presId="urn:microsoft.com/office/officeart/2005/8/layout/hProcess11"/>
    <dgm:cxn modelId="{732435A3-944D-4999-8D7B-1B0E41625644}" type="presParOf" srcId="{9B1F5297-29AC-4506-8846-332C2851BC66}" destId="{E03D05C5-90FE-4BCB-AAB8-4BF01940A779}" srcOrd="2" destOrd="0" presId="urn:microsoft.com/office/officeart/2005/8/layout/hProcess11"/>
    <dgm:cxn modelId="{6983A5EF-B2BB-4802-B207-07EE0A36DB28}" type="presParOf" srcId="{9A1B7460-6846-45D1-9F56-F6E88C6B3AE8}" destId="{0BFCD69F-617F-4DDC-ACDF-6B012234992D}" srcOrd="7" destOrd="0" presId="urn:microsoft.com/office/officeart/2005/8/layout/hProcess11"/>
    <dgm:cxn modelId="{68BB98B1-BE05-46DB-94D6-2A7A3E819644}" type="presParOf" srcId="{9A1B7460-6846-45D1-9F56-F6E88C6B3AE8}" destId="{CED14F25-0925-4CDC-9637-8856F0E33C6B}" srcOrd="8" destOrd="0" presId="urn:microsoft.com/office/officeart/2005/8/layout/hProcess11"/>
    <dgm:cxn modelId="{A486314C-9EFE-4F9E-AD55-42BCE9155B69}" type="presParOf" srcId="{CED14F25-0925-4CDC-9637-8856F0E33C6B}" destId="{28FFBC0D-F658-4B50-91DF-08BFF001DC20}" srcOrd="0" destOrd="0" presId="urn:microsoft.com/office/officeart/2005/8/layout/hProcess11"/>
    <dgm:cxn modelId="{3D7A6106-017A-4EF1-918E-E31E842C25C2}" type="presParOf" srcId="{CED14F25-0925-4CDC-9637-8856F0E33C6B}" destId="{9D587104-A61B-44A1-BA44-18A9F56D0401}" srcOrd="1" destOrd="0" presId="urn:microsoft.com/office/officeart/2005/8/layout/hProcess11"/>
    <dgm:cxn modelId="{406D4B05-CD37-45D3-8E50-4931FD77E1DF}" type="presParOf" srcId="{CED14F25-0925-4CDC-9637-8856F0E33C6B}" destId="{F9A37102-2216-4056-8D4F-DBAA678E282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9C22B31-1653-4F75-A53A-3B7287310718}" type="doc">
      <dgm:prSet loTypeId="urn:microsoft.com/office/officeart/2008/layout/PictureAccentBlocks" loCatId="picture" qsTypeId="urn:microsoft.com/office/officeart/2005/8/quickstyle/simple1" qsCatId="simple" csTypeId="urn:microsoft.com/office/officeart/2005/8/colors/accent1_2" csCatId="accent1" phldr="1"/>
      <dgm:spPr/>
      <dgm:t>
        <a:bodyPr/>
        <a:lstStyle/>
        <a:p>
          <a:endParaRPr lang="es-MX"/>
        </a:p>
      </dgm:t>
    </dgm:pt>
    <dgm:pt modelId="{8CA14BF7-8246-4D3E-ABF7-5C4367414904}">
      <dgm:prSet phldrT="[Texto]" custT="1"/>
      <dgm:spPr/>
      <dgm:t>
        <a:bodyPr/>
        <a:lstStyle/>
        <a:p>
          <a:r>
            <a:rPr lang="es-MX" sz="1800" i="1" err="1"/>
            <a:t>Ricinus</a:t>
          </a:r>
          <a:r>
            <a:rPr lang="es-MX" sz="1800" i="1"/>
            <a:t> </a:t>
          </a:r>
          <a:r>
            <a:rPr lang="es-MX" sz="1800" i="1" err="1"/>
            <a:t>communis</a:t>
          </a:r>
          <a:br>
            <a:rPr lang="es-MX" sz="1800" i="1"/>
          </a:br>
          <a:r>
            <a:rPr lang="es-MX" sz="1800" i="1"/>
            <a:t>“ricino”</a:t>
          </a:r>
        </a:p>
      </dgm:t>
    </dgm:pt>
    <dgm:pt modelId="{CCED867D-0358-4302-9E3C-655216691C08}" type="parTrans" cxnId="{9E83AC4C-F7BD-470E-AE7C-3EF877BCAC6B}">
      <dgm:prSet/>
      <dgm:spPr/>
      <dgm:t>
        <a:bodyPr/>
        <a:lstStyle/>
        <a:p>
          <a:endParaRPr lang="es-MX"/>
        </a:p>
      </dgm:t>
    </dgm:pt>
    <dgm:pt modelId="{CFE1931E-F3AD-4178-809C-FC646E99DDD9}" type="sibTrans" cxnId="{9E83AC4C-F7BD-470E-AE7C-3EF877BCAC6B}">
      <dgm:prSet/>
      <dgm:spPr/>
      <dgm:t>
        <a:bodyPr/>
        <a:lstStyle/>
        <a:p>
          <a:endParaRPr lang="es-MX"/>
        </a:p>
      </dgm:t>
    </dgm:pt>
    <dgm:pt modelId="{20C4D84C-378F-4DE0-A5F0-12A59EB8751F}">
      <dgm:prSet phldrT="[Texto]" custT="1"/>
      <dgm:spPr/>
      <dgm:t>
        <a:bodyPr/>
        <a:lstStyle/>
        <a:p>
          <a:r>
            <a:rPr lang="es-MX" sz="1800" i="1" err="1"/>
            <a:t>Vachellia</a:t>
          </a:r>
          <a:r>
            <a:rPr lang="es-MX" sz="1800" i="1"/>
            <a:t> </a:t>
          </a:r>
          <a:r>
            <a:rPr lang="es-MX" sz="1800" i="1" err="1"/>
            <a:t>farnesiana</a:t>
          </a:r>
          <a:endParaRPr lang="es-MX" sz="1800" i="1"/>
        </a:p>
        <a:p>
          <a:r>
            <a:rPr lang="es-MX" sz="1800" i="1"/>
            <a:t>“</a:t>
          </a:r>
          <a:r>
            <a:rPr lang="es-MX" sz="1800" i="1" err="1"/>
            <a:t>vinorama</a:t>
          </a:r>
          <a:r>
            <a:rPr lang="es-MX" sz="1800" i="1"/>
            <a:t>”</a:t>
          </a:r>
        </a:p>
      </dgm:t>
    </dgm:pt>
    <dgm:pt modelId="{D018DCB3-E415-4BB4-B6C5-5F7952C4725F}" type="parTrans" cxnId="{277AAD59-8DB6-45D7-9DF1-1B14BE0A0970}">
      <dgm:prSet/>
      <dgm:spPr/>
      <dgm:t>
        <a:bodyPr/>
        <a:lstStyle/>
        <a:p>
          <a:endParaRPr lang="es-MX"/>
        </a:p>
      </dgm:t>
    </dgm:pt>
    <dgm:pt modelId="{2802EF30-7768-491A-B9FF-3737AC78FFE6}" type="sibTrans" cxnId="{277AAD59-8DB6-45D7-9DF1-1B14BE0A0970}">
      <dgm:prSet/>
      <dgm:spPr/>
      <dgm:t>
        <a:bodyPr/>
        <a:lstStyle/>
        <a:p>
          <a:endParaRPr lang="es-MX"/>
        </a:p>
      </dgm:t>
    </dgm:pt>
    <dgm:pt modelId="{B0519AB6-ECEC-4344-B69A-14641940BD0B}">
      <dgm:prSet/>
      <dgm:spPr/>
      <dgm:t>
        <a:bodyPr/>
        <a:lstStyle/>
        <a:p>
          <a:endParaRPr lang="es-MX"/>
        </a:p>
      </dgm:t>
    </dgm:pt>
    <dgm:pt modelId="{DB34E256-91AB-413C-83B7-0E42F65ABAF1}" type="parTrans" cxnId="{CC82BDCF-173B-4E2A-80A1-896B9D5298DA}">
      <dgm:prSet/>
      <dgm:spPr/>
      <dgm:t>
        <a:bodyPr/>
        <a:lstStyle/>
        <a:p>
          <a:endParaRPr lang="es-MX"/>
        </a:p>
      </dgm:t>
    </dgm:pt>
    <dgm:pt modelId="{830521B6-9ED9-4356-8F2F-7849567C3119}" type="sibTrans" cxnId="{CC82BDCF-173B-4E2A-80A1-896B9D5298DA}">
      <dgm:prSet/>
      <dgm:spPr/>
      <dgm:t>
        <a:bodyPr/>
        <a:lstStyle/>
        <a:p>
          <a:endParaRPr lang="es-MX"/>
        </a:p>
      </dgm:t>
    </dgm:pt>
    <dgm:pt modelId="{A42DF2AA-9F01-4688-8950-2131A2A62444}">
      <dgm:prSet phldrT="[Texto]" custT="1"/>
      <dgm:spPr/>
      <dgm:t>
        <a:bodyPr/>
        <a:lstStyle/>
        <a:p>
          <a:br>
            <a:rPr lang="es-MX" sz="1800" i="1"/>
          </a:br>
          <a:endParaRPr lang="es-MX" sz="1800" i="1"/>
        </a:p>
      </dgm:t>
    </dgm:pt>
    <dgm:pt modelId="{F2B8DBD9-24E4-43D3-9950-CA1C1E4983E7}" type="sibTrans" cxnId="{EB1922EB-0CF3-4A51-8F80-ECA103C28711}">
      <dgm:prSet/>
      <dgm:spPr/>
      <dgm:t>
        <a:bodyPr/>
        <a:lstStyle/>
        <a:p>
          <a:endParaRPr lang="es-MX"/>
        </a:p>
      </dgm:t>
    </dgm:pt>
    <dgm:pt modelId="{5009FAC0-4710-47AE-A3DD-A016E9F680A1}" type="parTrans" cxnId="{EB1922EB-0CF3-4A51-8F80-ECA103C28711}">
      <dgm:prSet/>
      <dgm:spPr/>
      <dgm:t>
        <a:bodyPr/>
        <a:lstStyle/>
        <a:p>
          <a:endParaRPr lang="es-MX"/>
        </a:p>
      </dgm:t>
    </dgm:pt>
    <dgm:pt modelId="{DE1584C6-C897-4161-830E-DED91EA83F9F}" type="pres">
      <dgm:prSet presAssocID="{89C22B31-1653-4F75-A53A-3B7287310718}" presName="Name0" presStyleCnt="0">
        <dgm:presLayoutVars>
          <dgm:dir/>
        </dgm:presLayoutVars>
      </dgm:prSet>
      <dgm:spPr/>
    </dgm:pt>
    <dgm:pt modelId="{CFB297EA-E4AD-46DE-A7DB-872620E34615}" type="pres">
      <dgm:prSet presAssocID="{8CA14BF7-8246-4D3E-ABF7-5C4367414904}" presName="composite" presStyleCnt="0"/>
      <dgm:spPr/>
    </dgm:pt>
    <dgm:pt modelId="{C321E8F4-8DDD-4C81-A223-3E8D0D3F5DF2}" type="pres">
      <dgm:prSet presAssocID="{8CA14BF7-8246-4D3E-ABF7-5C4367414904}" presName="Image" presStyleLbl="alignNode1" presStyleIdx="0" presStyleCnt="4" custLinFactX="100000" custLinFactNeighborX="139559" custLinFactNeighborY="-2724"/>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pt>
    <dgm:pt modelId="{EC32E808-9B23-4DC7-86D8-72DCFB5F8EE7}" type="pres">
      <dgm:prSet presAssocID="{8CA14BF7-8246-4D3E-ABF7-5C4367414904}" presName="Parent" presStyleLbl="revTx" presStyleIdx="0" presStyleCnt="4" custAng="5400000" custLinFactX="700000" custLinFactNeighborX="798679" custLinFactNeighborY="-63173">
        <dgm:presLayoutVars>
          <dgm:bulletEnabled val="1"/>
        </dgm:presLayoutVars>
      </dgm:prSet>
      <dgm:spPr/>
    </dgm:pt>
    <dgm:pt modelId="{6843E712-0073-429B-B456-A6610AC4C693}" type="pres">
      <dgm:prSet presAssocID="{CFE1931E-F3AD-4178-809C-FC646E99DDD9}" presName="sibTrans" presStyleCnt="0"/>
      <dgm:spPr/>
    </dgm:pt>
    <dgm:pt modelId="{C6C2C867-2288-4834-92F0-A4B4EC97AAFA}" type="pres">
      <dgm:prSet presAssocID="{A42DF2AA-9F01-4688-8950-2131A2A62444}" presName="composite" presStyleCnt="0"/>
      <dgm:spPr/>
    </dgm:pt>
    <dgm:pt modelId="{682788BC-61BE-4C7A-A174-D08EDDBF990F}" type="pres">
      <dgm:prSet presAssocID="{A42DF2AA-9F01-4688-8950-2131A2A62444}" presName="Image" presStyleLbl="alignNode1" presStyleIdx="1" presStyleCnt="4" custLinFactX="19145" custLinFactY="-100000" custLinFactNeighborX="100000" custLinFactNeighborY="-104885"/>
      <dgm:spPr>
        <a:blipFill rotWithShape="1">
          <a:blip xmlns:r="http://schemas.openxmlformats.org/officeDocument/2006/relationships" r:embed="rId2"/>
          <a:srcRect/>
          <a:stretch>
            <a:fillRect l="-17000" r="-17000"/>
          </a:stretch>
        </a:blipFill>
      </dgm:spPr>
    </dgm:pt>
    <dgm:pt modelId="{768E7645-770D-4118-95F6-4CA09CB69916}" type="pres">
      <dgm:prSet presAssocID="{A42DF2AA-9F01-4688-8950-2131A2A62444}" presName="Parent" presStyleLbl="revTx" presStyleIdx="1" presStyleCnt="4" custAng="5400000" custLinFactX="197613" custLinFactY="-65281" custLinFactNeighborX="200000" custLinFactNeighborY="-100000">
        <dgm:presLayoutVars>
          <dgm:bulletEnabled val="1"/>
        </dgm:presLayoutVars>
      </dgm:prSet>
      <dgm:spPr/>
    </dgm:pt>
    <dgm:pt modelId="{069D12FA-A574-43FC-A43C-61E484E6E624}" type="pres">
      <dgm:prSet presAssocID="{F2B8DBD9-24E4-43D3-9950-CA1C1E4983E7}" presName="sibTrans" presStyleCnt="0"/>
      <dgm:spPr/>
    </dgm:pt>
    <dgm:pt modelId="{8FD27553-AB14-42EB-910D-B3A2E27B482E}" type="pres">
      <dgm:prSet presAssocID="{B0519AB6-ECEC-4344-B69A-14641940BD0B}" presName="composite" presStyleCnt="0"/>
      <dgm:spPr/>
    </dgm:pt>
    <dgm:pt modelId="{D61DC244-8617-44F3-845A-FCB4EA3F5618}" type="pres">
      <dgm:prSet presAssocID="{B0519AB6-ECEC-4344-B69A-14641940BD0B}" presName="Image" presStyleLbl="alignNode1" presStyleIdx="2" presStyleCnt="4" custLinFactX="-40325" custLinFactNeighborX="-100000" custLinFactNeighborY="-92576"/>
      <dgm:spPr>
        <a:blipFill rotWithShape="1">
          <a:blip xmlns:r="http://schemas.openxmlformats.org/officeDocument/2006/relationships" r:embed="rId3"/>
          <a:srcRect/>
          <a:stretch>
            <a:fillRect l="-25000" r="-25000"/>
          </a:stretch>
        </a:blipFill>
      </dgm:spPr>
    </dgm:pt>
    <dgm:pt modelId="{9EB5DB6A-AA2F-498C-8F69-207C692E2C09}" type="pres">
      <dgm:prSet presAssocID="{B0519AB6-ECEC-4344-B69A-14641940BD0B}" presName="Parent" presStyleLbl="revTx" presStyleIdx="2" presStyleCnt="4">
        <dgm:presLayoutVars>
          <dgm:bulletEnabled val="1"/>
        </dgm:presLayoutVars>
      </dgm:prSet>
      <dgm:spPr/>
    </dgm:pt>
    <dgm:pt modelId="{7BC84D80-A53B-4678-83C5-7AC069ECCBA3}" type="pres">
      <dgm:prSet presAssocID="{830521B6-9ED9-4356-8F2F-7849567C3119}" presName="sibTrans" presStyleCnt="0"/>
      <dgm:spPr/>
    </dgm:pt>
    <dgm:pt modelId="{924C63D5-2658-439A-919C-2C318C8860D3}" type="pres">
      <dgm:prSet presAssocID="{20C4D84C-378F-4DE0-A5F0-12A59EB8751F}" presName="composite" presStyleCnt="0"/>
      <dgm:spPr/>
    </dgm:pt>
    <dgm:pt modelId="{ACA46388-4673-4286-9881-CBD7C0978C9A}" type="pres">
      <dgm:prSet presAssocID="{20C4D84C-378F-4DE0-A5F0-12A59EB8751F}" presName="Image" presStyleLbl="alignNode1" presStyleIdx="3" presStyleCnt="4" custLinFactX="-100000" custLinFactY="10836" custLinFactNeighborX="-160337" custLinFactNeighborY="100000"/>
      <dgm:spPr>
        <a:blipFill rotWithShape="1">
          <a:blip xmlns:r="http://schemas.openxmlformats.org/officeDocument/2006/relationships" r:embed="rId4"/>
          <a:srcRect/>
          <a:stretch>
            <a:fillRect l="-25000" r="-25000"/>
          </a:stretch>
        </a:blipFill>
      </dgm:spPr>
    </dgm:pt>
    <dgm:pt modelId="{18C69C1B-581D-4F0E-8C19-D668965442B6}" type="pres">
      <dgm:prSet presAssocID="{20C4D84C-378F-4DE0-A5F0-12A59EB8751F}" presName="Parent" presStyleLbl="revTx" presStyleIdx="3" presStyleCnt="4" custAng="5400000" custLinFactX="-200000" custLinFactY="45801" custLinFactNeighborX="-269914" custLinFactNeighborY="100000">
        <dgm:presLayoutVars>
          <dgm:bulletEnabled val="1"/>
        </dgm:presLayoutVars>
      </dgm:prSet>
      <dgm:spPr/>
    </dgm:pt>
  </dgm:ptLst>
  <dgm:cxnLst>
    <dgm:cxn modelId="{87FDDA3F-FFFE-403E-ACEC-11999507B3CB}" type="presOf" srcId="{8CA14BF7-8246-4D3E-ABF7-5C4367414904}" destId="{EC32E808-9B23-4DC7-86D8-72DCFB5F8EE7}" srcOrd="0" destOrd="0" presId="urn:microsoft.com/office/officeart/2008/layout/PictureAccentBlocks"/>
    <dgm:cxn modelId="{9E83AC4C-F7BD-470E-AE7C-3EF877BCAC6B}" srcId="{89C22B31-1653-4F75-A53A-3B7287310718}" destId="{8CA14BF7-8246-4D3E-ABF7-5C4367414904}" srcOrd="0" destOrd="0" parTransId="{CCED867D-0358-4302-9E3C-655216691C08}" sibTransId="{CFE1931E-F3AD-4178-809C-FC646E99DDD9}"/>
    <dgm:cxn modelId="{F0C8374F-8DE3-4CB6-BE66-993E76811C09}" type="presOf" srcId="{A42DF2AA-9F01-4688-8950-2131A2A62444}" destId="{768E7645-770D-4118-95F6-4CA09CB69916}" srcOrd="0" destOrd="0" presId="urn:microsoft.com/office/officeart/2008/layout/PictureAccentBlocks"/>
    <dgm:cxn modelId="{277AAD59-8DB6-45D7-9DF1-1B14BE0A0970}" srcId="{89C22B31-1653-4F75-A53A-3B7287310718}" destId="{20C4D84C-378F-4DE0-A5F0-12A59EB8751F}" srcOrd="3" destOrd="0" parTransId="{D018DCB3-E415-4BB4-B6C5-5F7952C4725F}" sibTransId="{2802EF30-7768-491A-B9FF-3737AC78FFE6}"/>
    <dgm:cxn modelId="{EA58C67A-FB36-42E4-9432-7755DA9B85E4}" type="presOf" srcId="{89C22B31-1653-4F75-A53A-3B7287310718}" destId="{DE1584C6-C897-4161-830E-DED91EA83F9F}" srcOrd="0" destOrd="0" presId="urn:microsoft.com/office/officeart/2008/layout/PictureAccentBlocks"/>
    <dgm:cxn modelId="{16DEDD80-F6A2-4E91-897E-7BB02FA107F3}" type="presOf" srcId="{B0519AB6-ECEC-4344-B69A-14641940BD0B}" destId="{9EB5DB6A-AA2F-498C-8F69-207C692E2C09}" srcOrd="0" destOrd="0" presId="urn:microsoft.com/office/officeart/2008/layout/PictureAccentBlocks"/>
    <dgm:cxn modelId="{0D86F78F-E3E2-4947-8004-17C138C5B0F0}" type="presOf" srcId="{20C4D84C-378F-4DE0-A5F0-12A59EB8751F}" destId="{18C69C1B-581D-4F0E-8C19-D668965442B6}" srcOrd="0" destOrd="0" presId="urn:microsoft.com/office/officeart/2008/layout/PictureAccentBlocks"/>
    <dgm:cxn modelId="{CC82BDCF-173B-4E2A-80A1-896B9D5298DA}" srcId="{89C22B31-1653-4F75-A53A-3B7287310718}" destId="{B0519AB6-ECEC-4344-B69A-14641940BD0B}" srcOrd="2" destOrd="0" parTransId="{DB34E256-91AB-413C-83B7-0E42F65ABAF1}" sibTransId="{830521B6-9ED9-4356-8F2F-7849567C3119}"/>
    <dgm:cxn modelId="{EB1922EB-0CF3-4A51-8F80-ECA103C28711}" srcId="{89C22B31-1653-4F75-A53A-3B7287310718}" destId="{A42DF2AA-9F01-4688-8950-2131A2A62444}" srcOrd="1" destOrd="0" parTransId="{5009FAC0-4710-47AE-A3DD-A016E9F680A1}" sibTransId="{F2B8DBD9-24E4-43D3-9950-CA1C1E4983E7}"/>
    <dgm:cxn modelId="{0E5BCB6A-9A42-4A68-A80D-205CD3BF3BAE}" type="presParOf" srcId="{DE1584C6-C897-4161-830E-DED91EA83F9F}" destId="{CFB297EA-E4AD-46DE-A7DB-872620E34615}" srcOrd="0" destOrd="0" presId="urn:microsoft.com/office/officeart/2008/layout/PictureAccentBlocks"/>
    <dgm:cxn modelId="{4F559AB8-3FFA-4074-8DB5-18F42ABF2601}" type="presParOf" srcId="{CFB297EA-E4AD-46DE-A7DB-872620E34615}" destId="{C321E8F4-8DDD-4C81-A223-3E8D0D3F5DF2}" srcOrd="0" destOrd="0" presId="urn:microsoft.com/office/officeart/2008/layout/PictureAccentBlocks"/>
    <dgm:cxn modelId="{4BF5141D-2E0D-4BA8-8513-0C782E817A60}" type="presParOf" srcId="{CFB297EA-E4AD-46DE-A7DB-872620E34615}" destId="{EC32E808-9B23-4DC7-86D8-72DCFB5F8EE7}" srcOrd="1" destOrd="0" presId="urn:microsoft.com/office/officeart/2008/layout/PictureAccentBlocks"/>
    <dgm:cxn modelId="{4F8227CA-5AA5-49E9-8850-CC71AC714149}" type="presParOf" srcId="{DE1584C6-C897-4161-830E-DED91EA83F9F}" destId="{6843E712-0073-429B-B456-A6610AC4C693}" srcOrd="1" destOrd="0" presId="urn:microsoft.com/office/officeart/2008/layout/PictureAccentBlocks"/>
    <dgm:cxn modelId="{8814C66C-312C-4C39-A986-72895D5B4DFC}" type="presParOf" srcId="{DE1584C6-C897-4161-830E-DED91EA83F9F}" destId="{C6C2C867-2288-4834-92F0-A4B4EC97AAFA}" srcOrd="2" destOrd="0" presId="urn:microsoft.com/office/officeart/2008/layout/PictureAccentBlocks"/>
    <dgm:cxn modelId="{5840B5C2-37DB-442D-B2C3-14564EA21714}" type="presParOf" srcId="{C6C2C867-2288-4834-92F0-A4B4EC97AAFA}" destId="{682788BC-61BE-4C7A-A174-D08EDDBF990F}" srcOrd="0" destOrd="0" presId="urn:microsoft.com/office/officeart/2008/layout/PictureAccentBlocks"/>
    <dgm:cxn modelId="{412EC188-3EFB-405B-A6C1-C2931F65375E}" type="presParOf" srcId="{C6C2C867-2288-4834-92F0-A4B4EC97AAFA}" destId="{768E7645-770D-4118-95F6-4CA09CB69916}" srcOrd="1" destOrd="0" presId="urn:microsoft.com/office/officeart/2008/layout/PictureAccentBlocks"/>
    <dgm:cxn modelId="{17A7927A-8A97-4382-8525-1CA1A57CDF02}" type="presParOf" srcId="{DE1584C6-C897-4161-830E-DED91EA83F9F}" destId="{069D12FA-A574-43FC-A43C-61E484E6E624}" srcOrd="3" destOrd="0" presId="urn:microsoft.com/office/officeart/2008/layout/PictureAccentBlocks"/>
    <dgm:cxn modelId="{F91D589F-CE87-4B41-9336-87B2BCB06472}" type="presParOf" srcId="{DE1584C6-C897-4161-830E-DED91EA83F9F}" destId="{8FD27553-AB14-42EB-910D-B3A2E27B482E}" srcOrd="4" destOrd="0" presId="urn:microsoft.com/office/officeart/2008/layout/PictureAccentBlocks"/>
    <dgm:cxn modelId="{1FE310A4-4BE3-4661-9D7C-E477E0F32099}" type="presParOf" srcId="{8FD27553-AB14-42EB-910D-B3A2E27B482E}" destId="{D61DC244-8617-44F3-845A-FCB4EA3F5618}" srcOrd="0" destOrd="0" presId="urn:microsoft.com/office/officeart/2008/layout/PictureAccentBlocks"/>
    <dgm:cxn modelId="{233D8FF9-5804-4F9C-A0E4-9D3E59292B7F}" type="presParOf" srcId="{8FD27553-AB14-42EB-910D-B3A2E27B482E}" destId="{9EB5DB6A-AA2F-498C-8F69-207C692E2C09}" srcOrd="1" destOrd="0" presId="urn:microsoft.com/office/officeart/2008/layout/PictureAccentBlocks"/>
    <dgm:cxn modelId="{1F7B99D7-E5C8-4970-80DC-D9268BC58974}" type="presParOf" srcId="{DE1584C6-C897-4161-830E-DED91EA83F9F}" destId="{7BC84D80-A53B-4678-83C5-7AC069ECCBA3}" srcOrd="5" destOrd="0" presId="urn:microsoft.com/office/officeart/2008/layout/PictureAccentBlocks"/>
    <dgm:cxn modelId="{3510F766-40C5-4C64-846C-F268C9CE4238}" type="presParOf" srcId="{DE1584C6-C897-4161-830E-DED91EA83F9F}" destId="{924C63D5-2658-439A-919C-2C318C8860D3}" srcOrd="6" destOrd="0" presId="urn:microsoft.com/office/officeart/2008/layout/PictureAccentBlocks"/>
    <dgm:cxn modelId="{60FD2902-117E-4A8D-A3F7-0C093F49D342}" type="presParOf" srcId="{924C63D5-2658-439A-919C-2C318C8860D3}" destId="{ACA46388-4673-4286-9881-CBD7C0978C9A}" srcOrd="0" destOrd="0" presId="urn:microsoft.com/office/officeart/2008/layout/PictureAccentBlocks"/>
    <dgm:cxn modelId="{ACF3FB0C-8A0B-46F1-97FC-137A4740502F}" type="presParOf" srcId="{924C63D5-2658-439A-919C-2C318C8860D3}" destId="{18C69C1B-581D-4F0E-8C19-D668965442B6}" srcOrd="1" destOrd="0" presId="urn:microsoft.com/office/officeart/2008/layout/PictureAccent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400"/>
            <a:t>Metodología</a:t>
          </a:r>
          <a:endParaRPr lang="es-MX" sz="14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2EBA8CF5-6CD8-4BA8-8098-292F4C869E6E}" type="pres">
      <dgm:prSet presAssocID="{C4387DC8-A81F-4FA9-96EE-20F90533D276}" presName="Name0" presStyleCnt="0">
        <dgm:presLayoutVars>
          <dgm:dir/>
          <dgm:resizeHandles val="exact"/>
        </dgm:presLayoutVars>
      </dgm:prSet>
      <dgm:spPr/>
    </dgm:pt>
    <dgm:pt modelId="{B42954DE-CE45-4CD1-ACEA-55A54A3D36D6}"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9A1B7460-6846-45D1-9F56-F6E88C6B3AE8}" type="pres">
      <dgm:prSet presAssocID="{C4387DC8-A81F-4FA9-96EE-20F90533D276}" presName="points" presStyleCnt="0"/>
      <dgm:spPr/>
    </dgm:pt>
    <dgm:pt modelId="{D1E45E45-77FA-4498-86D2-67F96118DF82}" type="pres">
      <dgm:prSet presAssocID="{A8B3E3D7-7D68-45DF-9EB3-2266D7678D9C}" presName="compositeA" presStyleCnt="0"/>
      <dgm:spPr/>
    </dgm:pt>
    <dgm:pt modelId="{295CF2F0-071E-406C-BA01-B76AE79AF612}" type="pres">
      <dgm:prSet presAssocID="{A8B3E3D7-7D68-45DF-9EB3-2266D7678D9C}" presName="textA" presStyleLbl="revTx" presStyleIdx="0" presStyleCnt="5">
        <dgm:presLayoutVars>
          <dgm:bulletEnabled val="1"/>
        </dgm:presLayoutVars>
      </dgm:prSet>
      <dgm:spPr/>
    </dgm:pt>
    <dgm:pt modelId="{C0F39E18-62D1-40CB-A82A-49EF7DB1FD94}" type="pres">
      <dgm:prSet presAssocID="{A8B3E3D7-7D68-45DF-9EB3-2266D7678D9C}" presName="circleA" presStyleLbl="node1" presStyleIdx="0" presStyleCnt="5"/>
      <dgm:spPr/>
    </dgm:pt>
    <dgm:pt modelId="{2A186432-AAF9-4539-A824-C836D6BA50A0}" type="pres">
      <dgm:prSet presAssocID="{A8B3E3D7-7D68-45DF-9EB3-2266D7678D9C}" presName="spaceA" presStyleCnt="0"/>
      <dgm:spPr/>
    </dgm:pt>
    <dgm:pt modelId="{869F8F0A-60E2-4FDD-9F25-4F86454D2AA1}" type="pres">
      <dgm:prSet presAssocID="{895712CE-6C90-49C6-9B35-81BE1887318D}" presName="space" presStyleCnt="0"/>
      <dgm:spPr/>
    </dgm:pt>
    <dgm:pt modelId="{1798CEAE-62FB-41CD-90A1-62B1D4FB4872}" type="pres">
      <dgm:prSet presAssocID="{0BAB2C06-8E61-4160-9A2F-98266C546926}" presName="compositeB" presStyleCnt="0"/>
      <dgm:spPr/>
    </dgm:pt>
    <dgm:pt modelId="{48D79BF7-5DB5-4ACB-BCB2-6148094EEDA5}" type="pres">
      <dgm:prSet presAssocID="{0BAB2C06-8E61-4160-9A2F-98266C546926}" presName="textB" presStyleLbl="revTx" presStyleIdx="1" presStyleCnt="5">
        <dgm:presLayoutVars>
          <dgm:bulletEnabled val="1"/>
        </dgm:presLayoutVars>
      </dgm:prSet>
      <dgm:spPr/>
    </dgm:pt>
    <dgm:pt modelId="{A7CA8101-D219-40E3-963F-49127F0931CD}" type="pres">
      <dgm:prSet presAssocID="{0BAB2C06-8E61-4160-9A2F-98266C546926}" presName="circleB" presStyleLbl="node1" presStyleIdx="1" presStyleCnt="5"/>
      <dgm:spPr/>
    </dgm:pt>
    <dgm:pt modelId="{13E43202-3AB6-4A8D-9837-E9A638618823}" type="pres">
      <dgm:prSet presAssocID="{0BAB2C06-8E61-4160-9A2F-98266C546926}" presName="spaceB" presStyleCnt="0"/>
      <dgm:spPr/>
    </dgm:pt>
    <dgm:pt modelId="{1505EE1F-2806-4BD9-BA0C-F8E1733DFD2E}" type="pres">
      <dgm:prSet presAssocID="{273AE750-66FA-4CA2-A0F1-173ED98D2F03}" presName="space" presStyleCnt="0"/>
      <dgm:spPr/>
    </dgm:pt>
    <dgm:pt modelId="{91A0A36A-266E-4A0A-BAED-A5AD925EF7CB}" type="pres">
      <dgm:prSet presAssocID="{B3427535-723A-40BB-B099-037EE7ACCBBE}" presName="compositeA" presStyleCnt="0"/>
      <dgm:spPr/>
    </dgm:pt>
    <dgm:pt modelId="{F63D4B9B-82B5-40F8-8D59-AF23EBAC1B95}" type="pres">
      <dgm:prSet presAssocID="{B3427535-723A-40BB-B099-037EE7ACCBBE}" presName="textA" presStyleLbl="revTx" presStyleIdx="2" presStyleCnt="5">
        <dgm:presLayoutVars>
          <dgm:bulletEnabled val="1"/>
        </dgm:presLayoutVars>
      </dgm:prSet>
      <dgm:spPr/>
    </dgm:pt>
    <dgm:pt modelId="{CE56E413-56D9-475C-B998-92ACDD27D893}" type="pres">
      <dgm:prSet presAssocID="{B3427535-723A-40BB-B099-037EE7ACCBBE}" presName="circleA" presStyleLbl="node1" presStyleIdx="2" presStyleCnt="5"/>
      <dgm:spPr/>
    </dgm:pt>
    <dgm:pt modelId="{54C4A707-E523-4685-B85D-1CE5EB539F0E}" type="pres">
      <dgm:prSet presAssocID="{B3427535-723A-40BB-B099-037EE7ACCBBE}" presName="spaceA" presStyleCnt="0"/>
      <dgm:spPr/>
    </dgm:pt>
    <dgm:pt modelId="{F278FB8E-BAB1-45CE-AC02-D204EDDDE057}" type="pres">
      <dgm:prSet presAssocID="{93F3EF9B-D3D6-480B-AD5E-BEEC25A64BF5}" presName="space" presStyleCnt="0"/>
      <dgm:spPr/>
    </dgm:pt>
    <dgm:pt modelId="{9B1F5297-29AC-4506-8846-332C2851BC66}" type="pres">
      <dgm:prSet presAssocID="{5BF42C23-BF90-4A39-98BE-143C6DF50534}" presName="compositeB" presStyleCnt="0"/>
      <dgm:spPr/>
    </dgm:pt>
    <dgm:pt modelId="{80CECAE8-3AFD-423E-9212-D945D78453E1}" type="pres">
      <dgm:prSet presAssocID="{5BF42C23-BF90-4A39-98BE-143C6DF50534}" presName="textB" presStyleLbl="revTx" presStyleIdx="3" presStyleCnt="5">
        <dgm:presLayoutVars>
          <dgm:bulletEnabled val="1"/>
        </dgm:presLayoutVars>
      </dgm:prSet>
      <dgm:spPr/>
    </dgm:pt>
    <dgm:pt modelId="{1BC15528-FF21-4C54-900E-3D54B4350721}" type="pres">
      <dgm:prSet presAssocID="{5BF42C23-BF90-4A39-98BE-143C6DF50534}" presName="circleB" presStyleLbl="node1" presStyleIdx="3" presStyleCnt="5"/>
      <dgm:spPr/>
    </dgm:pt>
    <dgm:pt modelId="{E03D05C5-90FE-4BCB-AAB8-4BF01940A779}" type="pres">
      <dgm:prSet presAssocID="{5BF42C23-BF90-4A39-98BE-143C6DF50534}" presName="spaceB" presStyleCnt="0"/>
      <dgm:spPr/>
    </dgm:pt>
    <dgm:pt modelId="{0BFCD69F-617F-4DDC-ACDF-6B012234992D}" type="pres">
      <dgm:prSet presAssocID="{595549B5-5609-454A-86C7-6D17323CFDA7}" presName="space" presStyleCnt="0"/>
      <dgm:spPr/>
    </dgm:pt>
    <dgm:pt modelId="{CED14F25-0925-4CDC-9637-8856F0E33C6B}" type="pres">
      <dgm:prSet presAssocID="{95CAE7ED-1E2F-4762-AC3C-BFDE0930451A}" presName="compositeA" presStyleCnt="0"/>
      <dgm:spPr/>
    </dgm:pt>
    <dgm:pt modelId="{28FFBC0D-F658-4B50-91DF-08BFF001DC20}" type="pres">
      <dgm:prSet presAssocID="{95CAE7ED-1E2F-4762-AC3C-BFDE0930451A}" presName="textA" presStyleLbl="revTx" presStyleIdx="4" presStyleCnt="5">
        <dgm:presLayoutVars>
          <dgm:bulletEnabled val="1"/>
        </dgm:presLayoutVars>
      </dgm:prSet>
      <dgm:spPr/>
    </dgm:pt>
    <dgm:pt modelId="{9D587104-A61B-44A1-BA44-18A9F56D0401}" type="pres">
      <dgm:prSet presAssocID="{95CAE7ED-1E2F-4762-AC3C-BFDE0930451A}" presName="circleA" presStyleLbl="node1" presStyleIdx="4" presStyleCnt="5"/>
      <dgm:spPr/>
    </dgm:pt>
    <dgm:pt modelId="{F9A37102-2216-4056-8D4F-DBAA678E282E}" type="pres">
      <dgm:prSet presAssocID="{95CAE7ED-1E2F-4762-AC3C-BFDE0930451A}" presName="spaceA" presStyleCnt="0"/>
      <dgm:spPr/>
    </dgm:pt>
  </dgm:ptLst>
  <dgm:cxnLst>
    <dgm:cxn modelId="{40E0413F-5881-4921-8537-9D6D270CE820}" type="presOf" srcId="{5BF42C23-BF90-4A39-98BE-143C6DF50534}" destId="{80CECAE8-3AFD-423E-9212-D945D78453E1}" srcOrd="0" destOrd="0" presId="urn:microsoft.com/office/officeart/2005/8/layout/hProcess11"/>
    <dgm:cxn modelId="{03DC1F47-7BA6-462A-8030-5BEDF9E3863A}" type="presOf" srcId="{95CAE7ED-1E2F-4762-AC3C-BFDE0930451A}" destId="{28FFBC0D-F658-4B50-91DF-08BFF001DC2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F0B73F8B-699C-4CDC-964F-86A26C645FEA}" type="presOf" srcId="{0BAB2C06-8E61-4160-9A2F-98266C546926}" destId="{48D79BF7-5DB5-4ACB-BCB2-6148094EEDA5}"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06B2A39F-40DE-45F1-8102-75489760093F}" type="presOf" srcId="{B3427535-723A-40BB-B099-037EE7ACCBBE}" destId="{F63D4B9B-82B5-40F8-8D59-AF23EBAC1B95}"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F1B8DEBA-338A-4400-873D-53FBDA60314E}" type="presOf" srcId="{C4387DC8-A81F-4FA9-96EE-20F90533D276}" destId="{2EBA8CF5-6CD8-4BA8-8098-292F4C869E6E}"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EB1FBFC1-519A-4B3D-B05F-2553297D8956}" type="presOf" srcId="{A8B3E3D7-7D68-45DF-9EB3-2266D7678D9C}" destId="{295CF2F0-071E-406C-BA01-B76AE79AF612}" srcOrd="0" destOrd="0" presId="urn:microsoft.com/office/officeart/2005/8/layout/hProcess11"/>
    <dgm:cxn modelId="{02EDC48A-3B12-4620-8464-A028F853EEFE}" type="presParOf" srcId="{2EBA8CF5-6CD8-4BA8-8098-292F4C869E6E}" destId="{B42954DE-CE45-4CD1-ACEA-55A54A3D36D6}" srcOrd="0" destOrd="0" presId="urn:microsoft.com/office/officeart/2005/8/layout/hProcess11"/>
    <dgm:cxn modelId="{308FACAD-99E3-4BE1-8A7A-2BA0AC35CB81}" type="presParOf" srcId="{2EBA8CF5-6CD8-4BA8-8098-292F4C869E6E}" destId="{9A1B7460-6846-45D1-9F56-F6E88C6B3AE8}" srcOrd="1" destOrd="0" presId="urn:microsoft.com/office/officeart/2005/8/layout/hProcess11"/>
    <dgm:cxn modelId="{A27CFEF9-AB96-4CE1-9634-B84B9EEFF0CD}" type="presParOf" srcId="{9A1B7460-6846-45D1-9F56-F6E88C6B3AE8}" destId="{D1E45E45-77FA-4498-86D2-67F96118DF82}" srcOrd="0" destOrd="0" presId="urn:microsoft.com/office/officeart/2005/8/layout/hProcess11"/>
    <dgm:cxn modelId="{26559960-4D42-4E88-A273-06F66365D4F4}" type="presParOf" srcId="{D1E45E45-77FA-4498-86D2-67F96118DF82}" destId="{295CF2F0-071E-406C-BA01-B76AE79AF612}" srcOrd="0" destOrd="0" presId="urn:microsoft.com/office/officeart/2005/8/layout/hProcess11"/>
    <dgm:cxn modelId="{EB64860C-F0D8-4D6C-9426-91F1FEB633EC}" type="presParOf" srcId="{D1E45E45-77FA-4498-86D2-67F96118DF82}" destId="{C0F39E18-62D1-40CB-A82A-49EF7DB1FD94}" srcOrd="1" destOrd="0" presId="urn:microsoft.com/office/officeart/2005/8/layout/hProcess11"/>
    <dgm:cxn modelId="{FE943824-9BBC-42A5-9DC7-688C8032D453}" type="presParOf" srcId="{D1E45E45-77FA-4498-86D2-67F96118DF82}" destId="{2A186432-AAF9-4539-A824-C836D6BA50A0}" srcOrd="2" destOrd="0" presId="urn:microsoft.com/office/officeart/2005/8/layout/hProcess11"/>
    <dgm:cxn modelId="{8BC3D316-E054-47F8-9590-C8472BCA5F5B}" type="presParOf" srcId="{9A1B7460-6846-45D1-9F56-F6E88C6B3AE8}" destId="{869F8F0A-60E2-4FDD-9F25-4F86454D2AA1}" srcOrd="1" destOrd="0" presId="urn:microsoft.com/office/officeart/2005/8/layout/hProcess11"/>
    <dgm:cxn modelId="{383F7B45-68A7-456D-851B-06348FADF382}" type="presParOf" srcId="{9A1B7460-6846-45D1-9F56-F6E88C6B3AE8}" destId="{1798CEAE-62FB-41CD-90A1-62B1D4FB4872}" srcOrd="2" destOrd="0" presId="urn:microsoft.com/office/officeart/2005/8/layout/hProcess11"/>
    <dgm:cxn modelId="{E14398B3-FAA5-4B91-BA76-A8C4BE12833E}" type="presParOf" srcId="{1798CEAE-62FB-41CD-90A1-62B1D4FB4872}" destId="{48D79BF7-5DB5-4ACB-BCB2-6148094EEDA5}" srcOrd="0" destOrd="0" presId="urn:microsoft.com/office/officeart/2005/8/layout/hProcess11"/>
    <dgm:cxn modelId="{70C4F09D-47E8-4B7B-8ACA-92B8017B080F}" type="presParOf" srcId="{1798CEAE-62FB-41CD-90A1-62B1D4FB4872}" destId="{A7CA8101-D219-40E3-963F-49127F0931CD}" srcOrd="1" destOrd="0" presId="urn:microsoft.com/office/officeart/2005/8/layout/hProcess11"/>
    <dgm:cxn modelId="{CC5A915A-CEBD-473C-ACC3-E8D6D278674D}" type="presParOf" srcId="{1798CEAE-62FB-41CD-90A1-62B1D4FB4872}" destId="{13E43202-3AB6-4A8D-9837-E9A638618823}" srcOrd="2" destOrd="0" presId="urn:microsoft.com/office/officeart/2005/8/layout/hProcess11"/>
    <dgm:cxn modelId="{22CCEA34-26CC-403B-B184-717F4BB64DAD}" type="presParOf" srcId="{9A1B7460-6846-45D1-9F56-F6E88C6B3AE8}" destId="{1505EE1F-2806-4BD9-BA0C-F8E1733DFD2E}" srcOrd="3" destOrd="0" presId="urn:microsoft.com/office/officeart/2005/8/layout/hProcess11"/>
    <dgm:cxn modelId="{D804F6DE-897C-4508-82B4-2D9C734492D4}" type="presParOf" srcId="{9A1B7460-6846-45D1-9F56-F6E88C6B3AE8}" destId="{91A0A36A-266E-4A0A-BAED-A5AD925EF7CB}" srcOrd="4" destOrd="0" presId="urn:microsoft.com/office/officeart/2005/8/layout/hProcess11"/>
    <dgm:cxn modelId="{A9F611DC-C7ED-4837-BBC8-3BCF72AD490B}" type="presParOf" srcId="{91A0A36A-266E-4A0A-BAED-A5AD925EF7CB}" destId="{F63D4B9B-82B5-40F8-8D59-AF23EBAC1B95}" srcOrd="0" destOrd="0" presId="urn:microsoft.com/office/officeart/2005/8/layout/hProcess11"/>
    <dgm:cxn modelId="{277DB138-3455-4594-A96C-6A55024B454E}" type="presParOf" srcId="{91A0A36A-266E-4A0A-BAED-A5AD925EF7CB}" destId="{CE56E413-56D9-475C-B998-92ACDD27D893}" srcOrd="1" destOrd="0" presId="urn:microsoft.com/office/officeart/2005/8/layout/hProcess11"/>
    <dgm:cxn modelId="{654EBBFD-C60A-4DB1-9B0B-0F2C09FA472D}" type="presParOf" srcId="{91A0A36A-266E-4A0A-BAED-A5AD925EF7CB}" destId="{54C4A707-E523-4685-B85D-1CE5EB539F0E}" srcOrd="2" destOrd="0" presId="urn:microsoft.com/office/officeart/2005/8/layout/hProcess11"/>
    <dgm:cxn modelId="{8C561354-8712-42DB-A813-A6ACA349F13C}" type="presParOf" srcId="{9A1B7460-6846-45D1-9F56-F6E88C6B3AE8}" destId="{F278FB8E-BAB1-45CE-AC02-D204EDDDE057}" srcOrd="5" destOrd="0" presId="urn:microsoft.com/office/officeart/2005/8/layout/hProcess11"/>
    <dgm:cxn modelId="{B827930A-4B01-4ECF-AF08-BF966D57841E}" type="presParOf" srcId="{9A1B7460-6846-45D1-9F56-F6E88C6B3AE8}" destId="{9B1F5297-29AC-4506-8846-332C2851BC66}" srcOrd="6" destOrd="0" presId="urn:microsoft.com/office/officeart/2005/8/layout/hProcess11"/>
    <dgm:cxn modelId="{CBFA8771-8BE0-445A-9D09-CF5BCBE29E0B}" type="presParOf" srcId="{9B1F5297-29AC-4506-8846-332C2851BC66}" destId="{80CECAE8-3AFD-423E-9212-D945D78453E1}" srcOrd="0" destOrd="0" presId="urn:microsoft.com/office/officeart/2005/8/layout/hProcess11"/>
    <dgm:cxn modelId="{0C50D442-5AE6-4C41-8047-0AE4B17BAF27}" type="presParOf" srcId="{9B1F5297-29AC-4506-8846-332C2851BC66}" destId="{1BC15528-FF21-4C54-900E-3D54B4350721}" srcOrd="1" destOrd="0" presId="urn:microsoft.com/office/officeart/2005/8/layout/hProcess11"/>
    <dgm:cxn modelId="{732435A3-944D-4999-8D7B-1B0E41625644}" type="presParOf" srcId="{9B1F5297-29AC-4506-8846-332C2851BC66}" destId="{E03D05C5-90FE-4BCB-AAB8-4BF01940A779}" srcOrd="2" destOrd="0" presId="urn:microsoft.com/office/officeart/2005/8/layout/hProcess11"/>
    <dgm:cxn modelId="{6983A5EF-B2BB-4802-B207-07EE0A36DB28}" type="presParOf" srcId="{9A1B7460-6846-45D1-9F56-F6E88C6B3AE8}" destId="{0BFCD69F-617F-4DDC-ACDF-6B012234992D}" srcOrd="7" destOrd="0" presId="urn:microsoft.com/office/officeart/2005/8/layout/hProcess11"/>
    <dgm:cxn modelId="{68BB98B1-BE05-46DB-94D6-2A7A3E819644}" type="presParOf" srcId="{9A1B7460-6846-45D1-9F56-F6E88C6B3AE8}" destId="{CED14F25-0925-4CDC-9637-8856F0E33C6B}" srcOrd="8" destOrd="0" presId="urn:microsoft.com/office/officeart/2005/8/layout/hProcess11"/>
    <dgm:cxn modelId="{A486314C-9EFE-4F9E-AD55-42BCE9155B69}" type="presParOf" srcId="{CED14F25-0925-4CDC-9637-8856F0E33C6B}" destId="{28FFBC0D-F658-4B50-91DF-08BFF001DC20}" srcOrd="0" destOrd="0" presId="urn:microsoft.com/office/officeart/2005/8/layout/hProcess11"/>
    <dgm:cxn modelId="{3D7A6106-017A-4EF1-918E-E31E842C25C2}" type="presParOf" srcId="{CED14F25-0925-4CDC-9637-8856F0E33C6B}" destId="{9D587104-A61B-44A1-BA44-18A9F56D0401}" srcOrd="1" destOrd="0" presId="urn:microsoft.com/office/officeart/2005/8/layout/hProcess11"/>
    <dgm:cxn modelId="{406D4B05-CD37-45D3-8E50-4931FD77E1DF}" type="presParOf" srcId="{CED14F25-0925-4CDC-9637-8856F0E33C6B}" destId="{F9A37102-2216-4056-8D4F-DBAA678E282E}"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a:t>Metodología</a:t>
          </a:r>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95BC18B6-3975-44EF-BDCC-997D8B816FCF}" type="pres">
      <dgm:prSet presAssocID="{C4387DC8-A81F-4FA9-96EE-20F90533D276}" presName="Name0" presStyleCnt="0">
        <dgm:presLayoutVars>
          <dgm:dir/>
          <dgm:resizeHandles val="exact"/>
        </dgm:presLayoutVars>
      </dgm:prSet>
      <dgm:spPr/>
    </dgm:pt>
    <dgm:pt modelId="{56BCA51D-9D1F-4A29-8A3C-55F3329E624C}"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B6E9A045-CA70-4476-83E7-F85793D6DF59}" type="pres">
      <dgm:prSet presAssocID="{C4387DC8-A81F-4FA9-96EE-20F90533D276}" presName="points" presStyleCnt="0"/>
      <dgm:spPr/>
    </dgm:pt>
    <dgm:pt modelId="{6D1F8544-960D-4DCB-823F-264FF26F153C}" type="pres">
      <dgm:prSet presAssocID="{A8B3E3D7-7D68-45DF-9EB3-2266D7678D9C}" presName="compositeA" presStyleCnt="0"/>
      <dgm:spPr/>
    </dgm:pt>
    <dgm:pt modelId="{AF7D0343-4AE3-490B-B1F3-E19721F2E301}" type="pres">
      <dgm:prSet presAssocID="{A8B3E3D7-7D68-45DF-9EB3-2266D7678D9C}" presName="textA" presStyleLbl="revTx" presStyleIdx="0" presStyleCnt="5">
        <dgm:presLayoutVars>
          <dgm:bulletEnabled val="1"/>
        </dgm:presLayoutVars>
      </dgm:prSet>
      <dgm:spPr/>
    </dgm:pt>
    <dgm:pt modelId="{38CAEFDA-7D6A-403A-8F3A-87D01B3D2E2E}" type="pres">
      <dgm:prSet presAssocID="{A8B3E3D7-7D68-45DF-9EB3-2266D7678D9C}" presName="circleA" presStyleLbl="node1" presStyleIdx="0" presStyleCnt="5"/>
      <dgm:spPr/>
    </dgm:pt>
    <dgm:pt modelId="{6DFB9EC1-6887-48FF-AD9B-E3256C0CEF25}" type="pres">
      <dgm:prSet presAssocID="{A8B3E3D7-7D68-45DF-9EB3-2266D7678D9C}" presName="spaceA" presStyleCnt="0"/>
      <dgm:spPr/>
    </dgm:pt>
    <dgm:pt modelId="{9BFFB9E8-C181-4123-AD69-5B2082246349}" type="pres">
      <dgm:prSet presAssocID="{895712CE-6C90-49C6-9B35-81BE1887318D}" presName="space" presStyleCnt="0"/>
      <dgm:spPr/>
    </dgm:pt>
    <dgm:pt modelId="{0D6D3A76-31B8-4CA2-A86B-4DA721DD2555}" type="pres">
      <dgm:prSet presAssocID="{0BAB2C06-8E61-4160-9A2F-98266C546926}" presName="compositeB" presStyleCnt="0"/>
      <dgm:spPr/>
    </dgm:pt>
    <dgm:pt modelId="{FEB2C6BB-5C05-4224-8C1D-4BF1B1EA39F9}" type="pres">
      <dgm:prSet presAssocID="{0BAB2C06-8E61-4160-9A2F-98266C546926}" presName="textB" presStyleLbl="revTx" presStyleIdx="1" presStyleCnt="5">
        <dgm:presLayoutVars>
          <dgm:bulletEnabled val="1"/>
        </dgm:presLayoutVars>
      </dgm:prSet>
      <dgm:spPr/>
    </dgm:pt>
    <dgm:pt modelId="{3FF0031A-ED9D-47C0-87C1-AC67A3D05DC9}" type="pres">
      <dgm:prSet presAssocID="{0BAB2C06-8E61-4160-9A2F-98266C546926}" presName="circleB" presStyleLbl="node1" presStyleIdx="1" presStyleCnt="5"/>
      <dgm:spPr/>
    </dgm:pt>
    <dgm:pt modelId="{AD45AFBF-6580-4B7D-BEB8-02C1E4F54FF5}" type="pres">
      <dgm:prSet presAssocID="{0BAB2C06-8E61-4160-9A2F-98266C546926}" presName="spaceB" presStyleCnt="0"/>
      <dgm:spPr/>
    </dgm:pt>
    <dgm:pt modelId="{F2FF65EA-6E62-4850-ADBE-6E94A41924F4}" type="pres">
      <dgm:prSet presAssocID="{273AE750-66FA-4CA2-A0F1-173ED98D2F03}" presName="space" presStyleCnt="0"/>
      <dgm:spPr/>
    </dgm:pt>
    <dgm:pt modelId="{6A5E2204-79C2-4FA3-8695-ECB233AE4D43}" type="pres">
      <dgm:prSet presAssocID="{B3427535-723A-40BB-B099-037EE7ACCBBE}" presName="compositeA" presStyleCnt="0"/>
      <dgm:spPr/>
    </dgm:pt>
    <dgm:pt modelId="{218771B4-343D-41E0-895F-5379E4F7174C}" type="pres">
      <dgm:prSet presAssocID="{B3427535-723A-40BB-B099-037EE7ACCBBE}" presName="textA" presStyleLbl="revTx" presStyleIdx="2" presStyleCnt="5">
        <dgm:presLayoutVars>
          <dgm:bulletEnabled val="1"/>
        </dgm:presLayoutVars>
      </dgm:prSet>
      <dgm:spPr/>
    </dgm:pt>
    <dgm:pt modelId="{BF505CC3-FF1C-4DA3-BBA4-1BDB462B86B8}" type="pres">
      <dgm:prSet presAssocID="{B3427535-723A-40BB-B099-037EE7ACCBBE}" presName="circleA" presStyleLbl="node1" presStyleIdx="2" presStyleCnt="5"/>
      <dgm:spPr/>
    </dgm:pt>
    <dgm:pt modelId="{49AE4312-FF65-46C4-A898-58591ACB4078}" type="pres">
      <dgm:prSet presAssocID="{B3427535-723A-40BB-B099-037EE7ACCBBE}" presName="spaceA" presStyleCnt="0"/>
      <dgm:spPr/>
    </dgm:pt>
    <dgm:pt modelId="{B6483172-1138-4394-AB77-1574D7BE1DC9}" type="pres">
      <dgm:prSet presAssocID="{93F3EF9B-D3D6-480B-AD5E-BEEC25A64BF5}" presName="space" presStyleCnt="0"/>
      <dgm:spPr/>
    </dgm:pt>
    <dgm:pt modelId="{D7745426-5B52-4A0B-9099-C0D0BE25B1BB}" type="pres">
      <dgm:prSet presAssocID="{5BF42C23-BF90-4A39-98BE-143C6DF50534}" presName="compositeB" presStyleCnt="0"/>
      <dgm:spPr/>
    </dgm:pt>
    <dgm:pt modelId="{AB705A90-1C3C-4FB5-A769-49FA69948D7A}" type="pres">
      <dgm:prSet presAssocID="{5BF42C23-BF90-4A39-98BE-143C6DF50534}" presName="textB" presStyleLbl="revTx" presStyleIdx="3" presStyleCnt="5">
        <dgm:presLayoutVars>
          <dgm:bulletEnabled val="1"/>
        </dgm:presLayoutVars>
      </dgm:prSet>
      <dgm:spPr/>
    </dgm:pt>
    <dgm:pt modelId="{D6AF35E0-DA40-443C-B027-A5B70303932C}" type="pres">
      <dgm:prSet presAssocID="{5BF42C23-BF90-4A39-98BE-143C6DF50534}" presName="circleB" presStyleLbl="node1" presStyleIdx="3" presStyleCnt="5"/>
      <dgm:spPr/>
    </dgm:pt>
    <dgm:pt modelId="{ECD8E24E-91D7-488C-9383-C80D1E87164B}" type="pres">
      <dgm:prSet presAssocID="{5BF42C23-BF90-4A39-98BE-143C6DF50534}" presName="spaceB" presStyleCnt="0"/>
      <dgm:spPr/>
    </dgm:pt>
    <dgm:pt modelId="{450C97FA-61B2-42DE-9A04-389265ACBFEC}" type="pres">
      <dgm:prSet presAssocID="{595549B5-5609-454A-86C7-6D17323CFDA7}" presName="space" presStyleCnt="0"/>
      <dgm:spPr/>
    </dgm:pt>
    <dgm:pt modelId="{6ACE8246-8731-4DDC-84AF-636EA7DD87EE}" type="pres">
      <dgm:prSet presAssocID="{95CAE7ED-1E2F-4762-AC3C-BFDE0930451A}" presName="compositeA" presStyleCnt="0"/>
      <dgm:spPr/>
    </dgm:pt>
    <dgm:pt modelId="{85D5442A-8A12-40C8-8362-2559734C77E3}" type="pres">
      <dgm:prSet presAssocID="{95CAE7ED-1E2F-4762-AC3C-BFDE0930451A}" presName="textA" presStyleLbl="revTx" presStyleIdx="4" presStyleCnt="5">
        <dgm:presLayoutVars>
          <dgm:bulletEnabled val="1"/>
        </dgm:presLayoutVars>
      </dgm:prSet>
      <dgm:spPr/>
    </dgm:pt>
    <dgm:pt modelId="{D36FE611-228D-4892-A8F1-53B23B123FA4}" type="pres">
      <dgm:prSet presAssocID="{95CAE7ED-1E2F-4762-AC3C-BFDE0930451A}" presName="circleA" presStyleLbl="node1" presStyleIdx="4" presStyleCnt="5"/>
      <dgm:spPr/>
    </dgm:pt>
    <dgm:pt modelId="{A5BFB3FB-75C9-4B31-B022-5CCA13ED9D0D}" type="pres">
      <dgm:prSet presAssocID="{95CAE7ED-1E2F-4762-AC3C-BFDE0930451A}" presName="spaceA" presStyleCnt="0"/>
      <dgm:spPr/>
    </dgm:pt>
  </dgm:ptLst>
  <dgm:cxnLst>
    <dgm:cxn modelId="{C079402B-2E5B-42F0-8855-AC3B8770EEDF}" type="presOf" srcId="{5BF42C23-BF90-4A39-98BE-143C6DF50534}" destId="{AB705A90-1C3C-4FB5-A769-49FA69948D7A}" srcOrd="0" destOrd="0" presId="urn:microsoft.com/office/officeart/2005/8/layout/hProcess11"/>
    <dgm:cxn modelId="{227ECB6C-7788-4AC0-B2FC-9E3BB8025A30}" type="presOf" srcId="{C4387DC8-A81F-4FA9-96EE-20F90533D276}" destId="{95BC18B6-3975-44EF-BDCC-997D8B816FCF}" srcOrd="0" destOrd="0" presId="urn:microsoft.com/office/officeart/2005/8/layout/hProcess11"/>
    <dgm:cxn modelId="{EA935E5A-3F58-42EB-8436-3E1C54029B76}" type="presOf" srcId="{A8B3E3D7-7D68-45DF-9EB3-2266D7678D9C}" destId="{AF7D0343-4AE3-490B-B1F3-E19721F2E301}"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5DAA7F90-1105-427A-9B0E-E25AFDD80C52}" type="presOf" srcId="{B3427535-723A-40BB-B099-037EE7ACCBBE}" destId="{218771B4-343D-41E0-895F-5379E4F7174C}"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C50B3BBD-F6EC-4268-B154-C6632778063C}" srcId="{C4387DC8-A81F-4FA9-96EE-20F90533D276}" destId="{5BF42C23-BF90-4A39-98BE-143C6DF50534}" srcOrd="3" destOrd="0" parTransId="{6D6F55F1-E27B-4F79-BF2B-AD15F4CCDD56}" sibTransId="{595549B5-5609-454A-86C7-6D17323CFDA7}"/>
    <dgm:cxn modelId="{624964BE-BFE5-427A-94E6-49FCF2FAA666}" type="presOf" srcId="{95CAE7ED-1E2F-4762-AC3C-BFDE0930451A}" destId="{85D5442A-8A12-40C8-8362-2559734C77E3}" srcOrd="0" destOrd="0" presId="urn:microsoft.com/office/officeart/2005/8/layout/hProcess11"/>
    <dgm:cxn modelId="{8FD160FE-0A30-4149-A91B-6914F33842CB}" type="presOf" srcId="{0BAB2C06-8E61-4160-9A2F-98266C546926}" destId="{FEB2C6BB-5C05-4224-8C1D-4BF1B1EA39F9}" srcOrd="0" destOrd="0" presId="urn:microsoft.com/office/officeart/2005/8/layout/hProcess11"/>
    <dgm:cxn modelId="{113726D1-DA2A-453C-94D2-F16166BCC92F}" type="presParOf" srcId="{95BC18B6-3975-44EF-BDCC-997D8B816FCF}" destId="{56BCA51D-9D1F-4A29-8A3C-55F3329E624C}" srcOrd="0" destOrd="0" presId="urn:microsoft.com/office/officeart/2005/8/layout/hProcess11"/>
    <dgm:cxn modelId="{17A3FFB7-7307-43E1-B50E-483B1903ADD0}" type="presParOf" srcId="{95BC18B6-3975-44EF-BDCC-997D8B816FCF}" destId="{B6E9A045-CA70-4476-83E7-F85793D6DF59}" srcOrd="1" destOrd="0" presId="urn:microsoft.com/office/officeart/2005/8/layout/hProcess11"/>
    <dgm:cxn modelId="{3FA9D18C-6A15-4E8B-9AD9-C2AED6FAAB30}" type="presParOf" srcId="{B6E9A045-CA70-4476-83E7-F85793D6DF59}" destId="{6D1F8544-960D-4DCB-823F-264FF26F153C}" srcOrd="0" destOrd="0" presId="urn:microsoft.com/office/officeart/2005/8/layout/hProcess11"/>
    <dgm:cxn modelId="{6CB34CBC-3204-4504-88E4-E87267975308}" type="presParOf" srcId="{6D1F8544-960D-4DCB-823F-264FF26F153C}" destId="{AF7D0343-4AE3-490B-B1F3-E19721F2E301}" srcOrd="0" destOrd="0" presId="urn:microsoft.com/office/officeart/2005/8/layout/hProcess11"/>
    <dgm:cxn modelId="{61D9AB81-648B-4554-A1B3-F30C2E423B17}" type="presParOf" srcId="{6D1F8544-960D-4DCB-823F-264FF26F153C}" destId="{38CAEFDA-7D6A-403A-8F3A-87D01B3D2E2E}" srcOrd="1" destOrd="0" presId="urn:microsoft.com/office/officeart/2005/8/layout/hProcess11"/>
    <dgm:cxn modelId="{A8031967-3E66-4D7F-B8C8-6D89F6960126}" type="presParOf" srcId="{6D1F8544-960D-4DCB-823F-264FF26F153C}" destId="{6DFB9EC1-6887-48FF-AD9B-E3256C0CEF25}" srcOrd="2" destOrd="0" presId="urn:microsoft.com/office/officeart/2005/8/layout/hProcess11"/>
    <dgm:cxn modelId="{882F8168-91CC-493E-81C6-D63005FF4D78}" type="presParOf" srcId="{B6E9A045-CA70-4476-83E7-F85793D6DF59}" destId="{9BFFB9E8-C181-4123-AD69-5B2082246349}" srcOrd="1" destOrd="0" presId="urn:microsoft.com/office/officeart/2005/8/layout/hProcess11"/>
    <dgm:cxn modelId="{345E24D1-4DC7-47B1-80F8-9FF7818709F6}" type="presParOf" srcId="{B6E9A045-CA70-4476-83E7-F85793D6DF59}" destId="{0D6D3A76-31B8-4CA2-A86B-4DA721DD2555}" srcOrd="2" destOrd="0" presId="urn:microsoft.com/office/officeart/2005/8/layout/hProcess11"/>
    <dgm:cxn modelId="{58B00032-8E60-4CE1-B64E-CA389F876786}" type="presParOf" srcId="{0D6D3A76-31B8-4CA2-A86B-4DA721DD2555}" destId="{FEB2C6BB-5C05-4224-8C1D-4BF1B1EA39F9}" srcOrd="0" destOrd="0" presId="urn:microsoft.com/office/officeart/2005/8/layout/hProcess11"/>
    <dgm:cxn modelId="{01D44276-E540-4FD6-95EE-B34816F85911}" type="presParOf" srcId="{0D6D3A76-31B8-4CA2-A86B-4DA721DD2555}" destId="{3FF0031A-ED9D-47C0-87C1-AC67A3D05DC9}" srcOrd="1" destOrd="0" presId="urn:microsoft.com/office/officeart/2005/8/layout/hProcess11"/>
    <dgm:cxn modelId="{9AC487EE-DE88-4418-93AE-0A0CEE5EA289}" type="presParOf" srcId="{0D6D3A76-31B8-4CA2-A86B-4DA721DD2555}" destId="{AD45AFBF-6580-4B7D-BEB8-02C1E4F54FF5}" srcOrd="2" destOrd="0" presId="urn:microsoft.com/office/officeart/2005/8/layout/hProcess11"/>
    <dgm:cxn modelId="{37C668E4-DBAA-499A-9A28-3761D1BB6617}" type="presParOf" srcId="{B6E9A045-CA70-4476-83E7-F85793D6DF59}" destId="{F2FF65EA-6E62-4850-ADBE-6E94A41924F4}" srcOrd="3" destOrd="0" presId="urn:microsoft.com/office/officeart/2005/8/layout/hProcess11"/>
    <dgm:cxn modelId="{BE207F06-EA94-4F42-9AAD-CCDDE62568B7}" type="presParOf" srcId="{B6E9A045-CA70-4476-83E7-F85793D6DF59}" destId="{6A5E2204-79C2-4FA3-8695-ECB233AE4D43}" srcOrd="4" destOrd="0" presId="urn:microsoft.com/office/officeart/2005/8/layout/hProcess11"/>
    <dgm:cxn modelId="{1C9B99E6-1A72-4D04-A782-71A8C56C0719}" type="presParOf" srcId="{6A5E2204-79C2-4FA3-8695-ECB233AE4D43}" destId="{218771B4-343D-41E0-895F-5379E4F7174C}" srcOrd="0" destOrd="0" presId="urn:microsoft.com/office/officeart/2005/8/layout/hProcess11"/>
    <dgm:cxn modelId="{FFDBD5FC-8A72-4C12-AF4E-7CD9E31E5D41}" type="presParOf" srcId="{6A5E2204-79C2-4FA3-8695-ECB233AE4D43}" destId="{BF505CC3-FF1C-4DA3-BBA4-1BDB462B86B8}" srcOrd="1" destOrd="0" presId="urn:microsoft.com/office/officeart/2005/8/layout/hProcess11"/>
    <dgm:cxn modelId="{DE66118C-724B-4102-A906-29DAA9D0125A}" type="presParOf" srcId="{6A5E2204-79C2-4FA3-8695-ECB233AE4D43}" destId="{49AE4312-FF65-46C4-A898-58591ACB4078}" srcOrd="2" destOrd="0" presId="urn:microsoft.com/office/officeart/2005/8/layout/hProcess11"/>
    <dgm:cxn modelId="{87949404-0A04-4217-8AED-F5647A1F446D}" type="presParOf" srcId="{B6E9A045-CA70-4476-83E7-F85793D6DF59}" destId="{B6483172-1138-4394-AB77-1574D7BE1DC9}" srcOrd="5" destOrd="0" presId="urn:microsoft.com/office/officeart/2005/8/layout/hProcess11"/>
    <dgm:cxn modelId="{86A85969-47C5-4121-AAF7-C7E4C3F92E51}" type="presParOf" srcId="{B6E9A045-CA70-4476-83E7-F85793D6DF59}" destId="{D7745426-5B52-4A0B-9099-C0D0BE25B1BB}" srcOrd="6" destOrd="0" presId="urn:microsoft.com/office/officeart/2005/8/layout/hProcess11"/>
    <dgm:cxn modelId="{17703958-A536-460A-AFEC-A48745348A42}" type="presParOf" srcId="{D7745426-5B52-4A0B-9099-C0D0BE25B1BB}" destId="{AB705A90-1C3C-4FB5-A769-49FA69948D7A}" srcOrd="0" destOrd="0" presId="urn:microsoft.com/office/officeart/2005/8/layout/hProcess11"/>
    <dgm:cxn modelId="{46ACF2B1-5410-4753-9C9C-DF1A6F62FCFC}" type="presParOf" srcId="{D7745426-5B52-4A0B-9099-C0D0BE25B1BB}" destId="{D6AF35E0-DA40-443C-B027-A5B70303932C}" srcOrd="1" destOrd="0" presId="urn:microsoft.com/office/officeart/2005/8/layout/hProcess11"/>
    <dgm:cxn modelId="{41D2E01F-1D8C-4531-B51E-724A4CD04BFE}" type="presParOf" srcId="{D7745426-5B52-4A0B-9099-C0D0BE25B1BB}" destId="{ECD8E24E-91D7-488C-9383-C80D1E87164B}" srcOrd="2" destOrd="0" presId="urn:microsoft.com/office/officeart/2005/8/layout/hProcess11"/>
    <dgm:cxn modelId="{7B1374C6-3F38-4590-A0F7-56363E904A35}" type="presParOf" srcId="{B6E9A045-CA70-4476-83E7-F85793D6DF59}" destId="{450C97FA-61B2-42DE-9A04-389265ACBFEC}" srcOrd="7" destOrd="0" presId="urn:microsoft.com/office/officeart/2005/8/layout/hProcess11"/>
    <dgm:cxn modelId="{63C88447-90D8-48DC-9F56-5F6424FA4DF3}" type="presParOf" srcId="{B6E9A045-CA70-4476-83E7-F85793D6DF59}" destId="{6ACE8246-8731-4DDC-84AF-636EA7DD87EE}" srcOrd="8" destOrd="0" presId="urn:microsoft.com/office/officeart/2005/8/layout/hProcess11"/>
    <dgm:cxn modelId="{F62F1521-40F8-43BE-9E78-874BCFCC96AB}" type="presParOf" srcId="{6ACE8246-8731-4DDC-84AF-636EA7DD87EE}" destId="{85D5442A-8A12-40C8-8362-2559734C77E3}" srcOrd="0" destOrd="0" presId="urn:microsoft.com/office/officeart/2005/8/layout/hProcess11"/>
    <dgm:cxn modelId="{B128C435-BD7C-47C9-9282-59F54644D76C}" type="presParOf" srcId="{6ACE8246-8731-4DDC-84AF-636EA7DD87EE}" destId="{D36FE611-228D-4892-A8F1-53B23B123FA4}" srcOrd="1" destOrd="0" presId="urn:microsoft.com/office/officeart/2005/8/layout/hProcess11"/>
    <dgm:cxn modelId="{1B014044-BF13-44B8-B500-9C1EA6502D5A}" type="presParOf" srcId="{6ACE8246-8731-4DDC-84AF-636EA7DD87EE}" destId="{A5BFB3FB-75C9-4B31-B022-5CCA13ED9D0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E3FD0E4-9DD6-412A-B9E6-A9E3A8FB6BEA}" type="doc">
      <dgm:prSet loTypeId="urn:microsoft.com/office/officeart/2005/8/layout/hierarchy3" loCatId="list" qsTypeId="urn:microsoft.com/office/officeart/2005/8/quickstyle/simple3" qsCatId="simple" csTypeId="urn:microsoft.com/office/officeart/2005/8/colors/accent1_2" csCatId="accent1" phldr="1"/>
      <dgm:spPr/>
      <dgm:t>
        <a:bodyPr/>
        <a:lstStyle/>
        <a:p>
          <a:endParaRPr lang="es-MX"/>
        </a:p>
      </dgm:t>
    </dgm:pt>
    <dgm:pt modelId="{B155D3C2-2BEC-4F6F-BBFF-2EA06E75958B}">
      <dgm:prSet phldrT="[Texto]"/>
      <dgm:spPr/>
      <dgm:t>
        <a:bodyPr/>
        <a:lstStyle/>
        <a:p>
          <a:r>
            <a:rPr lang="es-MX"/>
            <a:t>3 especies</a:t>
          </a:r>
        </a:p>
      </dgm:t>
    </dgm:pt>
    <dgm:pt modelId="{52D5DE55-02F7-4122-BFEE-B4FCC98B0256}" type="parTrans" cxnId="{663A4DA3-2ABE-4AD4-9EE6-9A07DF65B0F9}">
      <dgm:prSet/>
      <dgm:spPr/>
      <dgm:t>
        <a:bodyPr/>
        <a:lstStyle/>
        <a:p>
          <a:endParaRPr lang="es-MX"/>
        </a:p>
      </dgm:t>
    </dgm:pt>
    <dgm:pt modelId="{AB03D53A-1C97-42B6-BB5F-6EA83FAD0EE3}" type="sibTrans" cxnId="{663A4DA3-2ABE-4AD4-9EE6-9A07DF65B0F9}">
      <dgm:prSet/>
      <dgm:spPr/>
      <dgm:t>
        <a:bodyPr/>
        <a:lstStyle/>
        <a:p>
          <a:endParaRPr lang="es-MX"/>
        </a:p>
      </dgm:t>
    </dgm:pt>
    <dgm:pt modelId="{5D5A4DA7-A6A0-48A1-87AE-C1E1D1991658}">
      <dgm:prSet phldrT="[Texto]"/>
      <dgm:spPr/>
      <dgm:t>
        <a:bodyPr/>
        <a:lstStyle/>
        <a:p>
          <a:r>
            <a:rPr lang="es-MX"/>
            <a:t>(5) dentro del jal</a:t>
          </a:r>
        </a:p>
      </dgm:t>
    </dgm:pt>
    <dgm:pt modelId="{C9D03A28-4398-4553-B3A3-DE56D52DAD03}" type="parTrans" cxnId="{FC8E7E6D-A06B-47D7-95C2-6B232ACE2828}">
      <dgm:prSet/>
      <dgm:spPr/>
      <dgm:t>
        <a:bodyPr/>
        <a:lstStyle/>
        <a:p>
          <a:endParaRPr lang="es-MX"/>
        </a:p>
      </dgm:t>
    </dgm:pt>
    <dgm:pt modelId="{E926FA02-4829-4970-8F37-4884CD26A35C}" type="sibTrans" cxnId="{FC8E7E6D-A06B-47D7-95C2-6B232ACE2828}">
      <dgm:prSet/>
      <dgm:spPr/>
      <dgm:t>
        <a:bodyPr/>
        <a:lstStyle/>
        <a:p>
          <a:endParaRPr lang="es-MX"/>
        </a:p>
      </dgm:t>
    </dgm:pt>
    <dgm:pt modelId="{0105B9C8-3C22-42ED-B042-947860E32305}">
      <dgm:prSet phldrT="[Texto]"/>
      <dgm:spPr/>
      <dgm:t>
        <a:bodyPr/>
        <a:lstStyle/>
        <a:p>
          <a:r>
            <a:rPr lang="es-MX"/>
            <a:t>(5) Fuera del jal</a:t>
          </a:r>
        </a:p>
      </dgm:t>
    </dgm:pt>
    <dgm:pt modelId="{144D95F7-12DB-4C4C-AB40-A8EB9CA70B71}" type="parTrans" cxnId="{183846E4-7F15-48B8-929F-C3EB65BCD2E3}">
      <dgm:prSet/>
      <dgm:spPr/>
      <dgm:t>
        <a:bodyPr/>
        <a:lstStyle/>
        <a:p>
          <a:endParaRPr lang="es-MX"/>
        </a:p>
      </dgm:t>
    </dgm:pt>
    <dgm:pt modelId="{D864F85F-4461-4758-B5FF-9482DCDA06B2}" type="sibTrans" cxnId="{183846E4-7F15-48B8-929F-C3EB65BCD2E3}">
      <dgm:prSet/>
      <dgm:spPr/>
      <dgm:t>
        <a:bodyPr/>
        <a:lstStyle/>
        <a:p>
          <a:endParaRPr lang="es-MX"/>
        </a:p>
      </dgm:t>
    </dgm:pt>
    <dgm:pt modelId="{1E85C553-7BE4-43A2-B0EF-C8F41A1A6B15}" type="pres">
      <dgm:prSet presAssocID="{FE3FD0E4-9DD6-412A-B9E6-A9E3A8FB6BEA}" presName="diagram" presStyleCnt="0">
        <dgm:presLayoutVars>
          <dgm:chPref val="1"/>
          <dgm:dir/>
          <dgm:animOne val="branch"/>
          <dgm:animLvl val="lvl"/>
          <dgm:resizeHandles/>
        </dgm:presLayoutVars>
      </dgm:prSet>
      <dgm:spPr/>
    </dgm:pt>
    <dgm:pt modelId="{78CF394E-4CFC-49CC-A215-4C4BDED8AF88}" type="pres">
      <dgm:prSet presAssocID="{B155D3C2-2BEC-4F6F-BBFF-2EA06E75958B}" presName="root" presStyleCnt="0"/>
      <dgm:spPr/>
    </dgm:pt>
    <dgm:pt modelId="{9E3FBF37-2756-423E-BA05-EBB306305C68}" type="pres">
      <dgm:prSet presAssocID="{B155D3C2-2BEC-4F6F-BBFF-2EA06E75958B}" presName="rootComposite" presStyleCnt="0"/>
      <dgm:spPr/>
    </dgm:pt>
    <dgm:pt modelId="{E6465BC0-7CC5-489F-BD57-3F958B08268D}" type="pres">
      <dgm:prSet presAssocID="{B155D3C2-2BEC-4F6F-BBFF-2EA06E75958B}" presName="rootText" presStyleLbl="node1" presStyleIdx="0" presStyleCnt="1"/>
      <dgm:spPr/>
    </dgm:pt>
    <dgm:pt modelId="{73D7588A-4CA8-4896-9EA3-35C19BE2D9B4}" type="pres">
      <dgm:prSet presAssocID="{B155D3C2-2BEC-4F6F-BBFF-2EA06E75958B}" presName="rootConnector" presStyleLbl="node1" presStyleIdx="0" presStyleCnt="1"/>
      <dgm:spPr/>
    </dgm:pt>
    <dgm:pt modelId="{79ABE37D-ACEC-4497-A3E8-DA7FA64D1562}" type="pres">
      <dgm:prSet presAssocID="{B155D3C2-2BEC-4F6F-BBFF-2EA06E75958B}" presName="childShape" presStyleCnt="0"/>
      <dgm:spPr/>
    </dgm:pt>
    <dgm:pt modelId="{0FEA29AB-0345-45AD-B2C8-25E3673D45B3}" type="pres">
      <dgm:prSet presAssocID="{C9D03A28-4398-4553-B3A3-DE56D52DAD03}" presName="Name13" presStyleLbl="parChTrans1D2" presStyleIdx="0" presStyleCnt="2"/>
      <dgm:spPr/>
    </dgm:pt>
    <dgm:pt modelId="{E277175F-1C44-4CF3-9EF4-95CF917670DB}" type="pres">
      <dgm:prSet presAssocID="{5D5A4DA7-A6A0-48A1-87AE-C1E1D1991658}" presName="childText" presStyleLbl="bgAcc1" presStyleIdx="0" presStyleCnt="2">
        <dgm:presLayoutVars>
          <dgm:bulletEnabled val="1"/>
        </dgm:presLayoutVars>
      </dgm:prSet>
      <dgm:spPr/>
    </dgm:pt>
    <dgm:pt modelId="{46B4256A-3A1F-4B43-910C-CDB1615E90E4}" type="pres">
      <dgm:prSet presAssocID="{144D95F7-12DB-4C4C-AB40-A8EB9CA70B71}" presName="Name13" presStyleLbl="parChTrans1D2" presStyleIdx="1" presStyleCnt="2"/>
      <dgm:spPr/>
    </dgm:pt>
    <dgm:pt modelId="{DA159836-6E95-41DB-A2FF-0C44D8894785}" type="pres">
      <dgm:prSet presAssocID="{0105B9C8-3C22-42ED-B042-947860E32305}" presName="childText" presStyleLbl="bgAcc1" presStyleIdx="1" presStyleCnt="2">
        <dgm:presLayoutVars>
          <dgm:bulletEnabled val="1"/>
        </dgm:presLayoutVars>
      </dgm:prSet>
      <dgm:spPr/>
    </dgm:pt>
  </dgm:ptLst>
  <dgm:cxnLst>
    <dgm:cxn modelId="{EEEE605D-26C0-424E-9075-C05ED5CE92BA}" type="presOf" srcId="{FE3FD0E4-9DD6-412A-B9E6-A9E3A8FB6BEA}" destId="{1E85C553-7BE4-43A2-B0EF-C8F41A1A6B15}" srcOrd="0" destOrd="0" presId="urn:microsoft.com/office/officeart/2005/8/layout/hierarchy3"/>
    <dgm:cxn modelId="{4F1A7666-5295-4F6E-B7E5-8DFB9171F76D}" type="presOf" srcId="{0105B9C8-3C22-42ED-B042-947860E32305}" destId="{DA159836-6E95-41DB-A2FF-0C44D8894785}" srcOrd="0" destOrd="0" presId="urn:microsoft.com/office/officeart/2005/8/layout/hierarchy3"/>
    <dgm:cxn modelId="{FC8E7E6D-A06B-47D7-95C2-6B232ACE2828}" srcId="{B155D3C2-2BEC-4F6F-BBFF-2EA06E75958B}" destId="{5D5A4DA7-A6A0-48A1-87AE-C1E1D1991658}" srcOrd="0" destOrd="0" parTransId="{C9D03A28-4398-4553-B3A3-DE56D52DAD03}" sibTransId="{E926FA02-4829-4970-8F37-4884CD26A35C}"/>
    <dgm:cxn modelId="{53A7F388-3020-4B0F-9015-0D7E84AFE2B2}" type="presOf" srcId="{144D95F7-12DB-4C4C-AB40-A8EB9CA70B71}" destId="{46B4256A-3A1F-4B43-910C-CDB1615E90E4}" srcOrd="0" destOrd="0" presId="urn:microsoft.com/office/officeart/2005/8/layout/hierarchy3"/>
    <dgm:cxn modelId="{663A4DA3-2ABE-4AD4-9EE6-9A07DF65B0F9}" srcId="{FE3FD0E4-9DD6-412A-B9E6-A9E3A8FB6BEA}" destId="{B155D3C2-2BEC-4F6F-BBFF-2EA06E75958B}" srcOrd="0" destOrd="0" parTransId="{52D5DE55-02F7-4122-BFEE-B4FCC98B0256}" sibTransId="{AB03D53A-1C97-42B6-BB5F-6EA83FAD0EE3}"/>
    <dgm:cxn modelId="{EEEA9FA6-BDA2-4015-9946-86EDB87D35DC}" type="presOf" srcId="{C9D03A28-4398-4553-B3A3-DE56D52DAD03}" destId="{0FEA29AB-0345-45AD-B2C8-25E3673D45B3}" srcOrd="0" destOrd="0" presId="urn:microsoft.com/office/officeart/2005/8/layout/hierarchy3"/>
    <dgm:cxn modelId="{183846E4-7F15-48B8-929F-C3EB65BCD2E3}" srcId="{B155D3C2-2BEC-4F6F-BBFF-2EA06E75958B}" destId="{0105B9C8-3C22-42ED-B042-947860E32305}" srcOrd="1" destOrd="0" parTransId="{144D95F7-12DB-4C4C-AB40-A8EB9CA70B71}" sibTransId="{D864F85F-4461-4758-B5FF-9482DCDA06B2}"/>
    <dgm:cxn modelId="{234F3FEC-9336-47D7-A60D-4ED3D5B03B08}" type="presOf" srcId="{B155D3C2-2BEC-4F6F-BBFF-2EA06E75958B}" destId="{73D7588A-4CA8-4896-9EA3-35C19BE2D9B4}" srcOrd="1" destOrd="0" presId="urn:microsoft.com/office/officeart/2005/8/layout/hierarchy3"/>
    <dgm:cxn modelId="{3D721EF7-913B-4FC4-8150-B2E87123C12D}" type="presOf" srcId="{B155D3C2-2BEC-4F6F-BBFF-2EA06E75958B}" destId="{E6465BC0-7CC5-489F-BD57-3F958B08268D}" srcOrd="0" destOrd="0" presId="urn:microsoft.com/office/officeart/2005/8/layout/hierarchy3"/>
    <dgm:cxn modelId="{3E9866FB-3E3E-4ABB-AC66-1F8C0E26908A}" type="presOf" srcId="{5D5A4DA7-A6A0-48A1-87AE-C1E1D1991658}" destId="{E277175F-1C44-4CF3-9EF4-95CF917670DB}" srcOrd="0" destOrd="0" presId="urn:microsoft.com/office/officeart/2005/8/layout/hierarchy3"/>
    <dgm:cxn modelId="{74BA4540-7D3D-4DBD-B19E-F6DDE79F3A8B}" type="presParOf" srcId="{1E85C553-7BE4-43A2-B0EF-C8F41A1A6B15}" destId="{78CF394E-4CFC-49CC-A215-4C4BDED8AF88}" srcOrd="0" destOrd="0" presId="urn:microsoft.com/office/officeart/2005/8/layout/hierarchy3"/>
    <dgm:cxn modelId="{10E72FBE-97FB-4814-8067-B043D4F20106}" type="presParOf" srcId="{78CF394E-4CFC-49CC-A215-4C4BDED8AF88}" destId="{9E3FBF37-2756-423E-BA05-EBB306305C68}" srcOrd="0" destOrd="0" presId="urn:microsoft.com/office/officeart/2005/8/layout/hierarchy3"/>
    <dgm:cxn modelId="{5728C710-B655-4BB3-BDB2-11C15DB33B36}" type="presParOf" srcId="{9E3FBF37-2756-423E-BA05-EBB306305C68}" destId="{E6465BC0-7CC5-489F-BD57-3F958B08268D}" srcOrd="0" destOrd="0" presId="urn:microsoft.com/office/officeart/2005/8/layout/hierarchy3"/>
    <dgm:cxn modelId="{05EA3EC8-5473-4087-B1EE-1BED8B108F55}" type="presParOf" srcId="{9E3FBF37-2756-423E-BA05-EBB306305C68}" destId="{73D7588A-4CA8-4896-9EA3-35C19BE2D9B4}" srcOrd="1" destOrd="0" presId="urn:microsoft.com/office/officeart/2005/8/layout/hierarchy3"/>
    <dgm:cxn modelId="{1705BF1A-3153-40C8-A85E-CDDA7E702932}" type="presParOf" srcId="{78CF394E-4CFC-49CC-A215-4C4BDED8AF88}" destId="{79ABE37D-ACEC-4497-A3E8-DA7FA64D1562}" srcOrd="1" destOrd="0" presId="urn:microsoft.com/office/officeart/2005/8/layout/hierarchy3"/>
    <dgm:cxn modelId="{0B9DAFE3-EA61-4674-AA80-E5934E90B668}" type="presParOf" srcId="{79ABE37D-ACEC-4497-A3E8-DA7FA64D1562}" destId="{0FEA29AB-0345-45AD-B2C8-25E3673D45B3}" srcOrd="0" destOrd="0" presId="urn:microsoft.com/office/officeart/2005/8/layout/hierarchy3"/>
    <dgm:cxn modelId="{00A75E00-9DC7-43FB-8770-4B477DFB9467}" type="presParOf" srcId="{79ABE37D-ACEC-4497-A3E8-DA7FA64D1562}" destId="{E277175F-1C44-4CF3-9EF4-95CF917670DB}" srcOrd="1" destOrd="0" presId="urn:microsoft.com/office/officeart/2005/8/layout/hierarchy3"/>
    <dgm:cxn modelId="{286076E2-57B0-408F-8314-8205BE018E41}" type="presParOf" srcId="{79ABE37D-ACEC-4497-A3E8-DA7FA64D1562}" destId="{46B4256A-3A1F-4B43-910C-CDB1615E90E4}" srcOrd="2" destOrd="0" presId="urn:microsoft.com/office/officeart/2005/8/layout/hierarchy3"/>
    <dgm:cxn modelId="{5F6D74A4-47B8-47C4-85F5-88FA19449325}" type="presParOf" srcId="{79ABE37D-ACEC-4497-A3E8-DA7FA64D1562}" destId="{DA159836-6E95-41DB-A2FF-0C44D8894785}" srcOrd="3"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a:t>Metodología</a:t>
          </a:r>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95BC18B6-3975-44EF-BDCC-997D8B816FCF}" type="pres">
      <dgm:prSet presAssocID="{C4387DC8-A81F-4FA9-96EE-20F90533D276}" presName="Name0" presStyleCnt="0">
        <dgm:presLayoutVars>
          <dgm:dir/>
          <dgm:resizeHandles val="exact"/>
        </dgm:presLayoutVars>
      </dgm:prSet>
      <dgm:spPr/>
    </dgm:pt>
    <dgm:pt modelId="{56BCA51D-9D1F-4A29-8A3C-55F3329E624C}"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B6E9A045-CA70-4476-83E7-F85793D6DF59}" type="pres">
      <dgm:prSet presAssocID="{C4387DC8-A81F-4FA9-96EE-20F90533D276}" presName="points" presStyleCnt="0"/>
      <dgm:spPr/>
    </dgm:pt>
    <dgm:pt modelId="{6D1F8544-960D-4DCB-823F-264FF26F153C}" type="pres">
      <dgm:prSet presAssocID="{A8B3E3D7-7D68-45DF-9EB3-2266D7678D9C}" presName="compositeA" presStyleCnt="0"/>
      <dgm:spPr/>
    </dgm:pt>
    <dgm:pt modelId="{AF7D0343-4AE3-490B-B1F3-E19721F2E301}" type="pres">
      <dgm:prSet presAssocID="{A8B3E3D7-7D68-45DF-9EB3-2266D7678D9C}" presName="textA" presStyleLbl="revTx" presStyleIdx="0" presStyleCnt="5">
        <dgm:presLayoutVars>
          <dgm:bulletEnabled val="1"/>
        </dgm:presLayoutVars>
      </dgm:prSet>
      <dgm:spPr/>
    </dgm:pt>
    <dgm:pt modelId="{38CAEFDA-7D6A-403A-8F3A-87D01B3D2E2E}" type="pres">
      <dgm:prSet presAssocID="{A8B3E3D7-7D68-45DF-9EB3-2266D7678D9C}" presName="circleA" presStyleLbl="node1" presStyleIdx="0" presStyleCnt="5"/>
      <dgm:spPr/>
    </dgm:pt>
    <dgm:pt modelId="{6DFB9EC1-6887-48FF-AD9B-E3256C0CEF25}" type="pres">
      <dgm:prSet presAssocID="{A8B3E3D7-7D68-45DF-9EB3-2266D7678D9C}" presName="spaceA" presStyleCnt="0"/>
      <dgm:spPr/>
    </dgm:pt>
    <dgm:pt modelId="{9BFFB9E8-C181-4123-AD69-5B2082246349}" type="pres">
      <dgm:prSet presAssocID="{895712CE-6C90-49C6-9B35-81BE1887318D}" presName="space" presStyleCnt="0"/>
      <dgm:spPr/>
    </dgm:pt>
    <dgm:pt modelId="{0D6D3A76-31B8-4CA2-A86B-4DA721DD2555}" type="pres">
      <dgm:prSet presAssocID="{0BAB2C06-8E61-4160-9A2F-98266C546926}" presName="compositeB" presStyleCnt="0"/>
      <dgm:spPr/>
    </dgm:pt>
    <dgm:pt modelId="{FEB2C6BB-5C05-4224-8C1D-4BF1B1EA39F9}" type="pres">
      <dgm:prSet presAssocID="{0BAB2C06-8E61-4160-9A2F-98266C546926}" presName="textB" presStyleLbl="revTx" presStyleIdx="1" presStyleCnt="5">
        <dgm:presLayoutVars>
          <dgm:bulletEnabled val="1"/>
        </dgm:presLayoutVars>
      </dgm:prSet>
      <dgm:spPr/>
    </dgm:pt>
    <dgm:pt modelId="{3FF0031A-ED9D-47C0-87C1-AC67A3D05DC9}" type="pres">
      <dgm:prSet presAssocID="{0BAB2C06-8E61-4160-9A2F-98266C546926}" presName="circleB" presStyleLbl="node1" presStyleIdx="1" presStyleCnt="5"/>
      <dgm:spPr/>
    </dgm:pt>
    <dgm:pt modelId="{AD45AFBF-6580-4B7D-BEB8-02C1E4F54FF5}" type="pres">
      <dgm:prSet presAssocID="{0BAB2C06-8E61-4160-9A2F-98266C546926}" presName="spaceB" presStyleCnt="0"/>
      <dgm:spPr/>
    </dgm:pt>
    <dgm:pt modelId="{F2FF65EA-6E62-4850-ADBE-6E94A41924F4}" type="pres">
      <dgm:prSet presAssocID="{273AE750-66FA-4CA2-A0F1-173ED98D2F03}" presName="space" presStyleCnt="0"/>
      <dgm:spPr/>
    </dgm:pt>
    <dgm:pt modelId="{6A5E2204-79C2-4FA3-8695-ECB233AE4D43}" type="pres">
      <dgm:prSet presAssocID="{B3427535-723A-40BB-B099-037EE7ACCBBE}" presName="compositeA" presStyleCnt="0"/>
      <dgm:spPr/>
    </dgm:pt>
    <dgm:pt modelId="{218771B4-343D-41E0-895F-5379E4F7174C}" type="pres">
      <dgm:prSet presAssocID="{B3427535-723A-40BB-B099-037EE7ACCBBE}" presName="textA" presStyleLbl="revTx" presStyleIdx="2" presStyleCnt="5">
        <dgm:presLayoutVars>
          <dgm:bulletEnabled val="1"/>
        </dgm:presLayoutVars>
      </dgm:prSet>
      <dgm:spPr/>
    </dgm:pt>
    <dgm:pt modelId="{BF505CC3-FF1C-4DA3-BBA4-1BDB462B86B8}" type="pres">
      <dgm:prSet presAssocID="{B3427535-723A-40BB-B099-037EE7ACCBBE}" presName="circleA" presStyleLbl="node1" presStyleIdx="2" presStyleCnt="5"/>
      <dgm:spPr/>
    </dgm:pt>
    <dgm:pt modelId="{49AE4312-FF65-46C4-A898-58591ACB4078}" type="pres">
      <dgm:prSet presAssocID="{B3427535-723A-40BB-B099-037EE7ACCBBE}" presName="spaceA" presStyleCnt="0"/>
      <dgm:spPr/>
    </dgm:pt>
    <dgm:pt modelId="{B6483172-1138-4394-AB77-1574D7BE1DC9}" type="pres">
      <dgm:prSet presAssocID="{93F3EF9B-D3D6-480B-AD5E-BEEC25A64BF5}" presName="space" presStyleCnt="0"/>
      <dgm:spPr/>
    </dgm:pt>
    <dgm:pt modelId="{D7745426-5B52-4A0B-9099-C0D0BE25B1BB}" type="pres">
      <dgm:prSet presAssocID="{5BF42C23-BF90-4A39-98BE-143C6DF50534}" presName="compositeB" presStyleCnt="0"/>
      <dgm:spPr/>
    </dgm:pt>
    <dgm:pt modelId="{AB705A90-1C3C-4FB5-A769-49FA69948D7A}" type="pres">
      <dgm:prSet presAssocID="{5BF42C23-BF90-4A39-98BE-143C6DF50534}" presName="textB" presStyleLbl="revTx" presStyleIdx="3" presStyleCnt="5">
        <dgm:presLayoutVars>
          <dgm:bulletEnabled val="1"/>
        </dgm:presLayoutVars>
      </dgm:prSet>
      <dgm:spPr/>
    </dgm:pt>
    <dgm:pt modelId="{D6AF35E0-DA40-443C-B027-A5B70303932C}" type="pres">
      <dgm:prSet presAssocID="{5BF42C23-BF90-4A39-98BE-143C6DF50534}" presName="circleB" presStyleLbl="node1" presStyleIdx="3" presStyleCnt="5"/>
      <dgm:spPr/>
    </dgm:pt>
    <dgm:pt modelId="{ECD8E24E-91D7-488C-9383-C80D1E87164B}" type="pres">
      <dgm:prSet presAssocID="{5BF42C23-BF90-4A39-98BE-143C6DF50534}" presName="spaceB" presStyleCnt="0"/>
      <dgm:spPr/>
    </dgm:pt>
    <dgm:pt modelId="{450C97FA-61B2-42DE-9A04-389265ACBFEC}" type="pres">
      <dgm:prSet presAssocID="{595549B5-5609-454A-86C7-6D17323CFDA7}" presName="space" presStyleCnt="0"/>
      <dgm:spPr/>
    </dgm:pt>
    <dgm:pt modelId="{6ACE8246-8731-4DDC-84AF-636EA7DD87EE}" type="pres">
      <dgm:prSet presAssocID="{95CAE7ED-1E2F-4762-AC3C-BFDE0930451A}" presName="compositeA" presStyleCnt="0"/>
      <dgm:spPr/>
    </dgm:pt>
    <dgm:pt modelId="{85D5442A-8A12-40C8-8362-2559734C77E3}" type="pres">
      <dgm:prSet presAssocID="{95CAE7ED-1E2F-4762-AC3C-BFDE0930451A}" presName="textA" presStyleLbl="revTx" presStyleIdx="4" presStyleCnt="5">
        <dgm:presLayoutVars>
          <dgm:bulletEnabled val="1"/>
        </dgm:presLayoutVars>
      </dgm:prSet>
      <dgm:spPr/>
    </dgm:pt>
    <dgm:pt modelId="{D36FE611-228D-4892-A8F1-53B23B123FA4}" type="pres">
      <dgm:prSet presAssocID="{95CAE7ED-1E2F-4762-AC3C-BFDE0930451A}" presName="circleA" presStyleLbl="node1" presStyleIdx="4" presStyleCnt="5"/>
      <dgm:spPr/>
    </dgm:pt>
    <dgm:pt modelId="{A5BFB3FB-75C9-4B31-B022-5CCA13ED9D0D}" type="pres">
      <dgm:prSet presAssocID="{95CAE7ED-1E2F-4762-AC3C-BFDE0930451A}" presName="spaceA" presStyleCnt="0"/>
      <dgm:spPr/>
    </dgm:pt>
  </dgm:ptLst>
  <dgm:cxnLst>
    <dgm:cxn modelId="{C079402B-2E5B-42F0-8855-AC3B8770EEDF}" type="presOf" srcId="{5BF42C23-BF90-4A39-98BE-143C6DF50534}" destId="{AB705A90-1C3C-4FB5-A769-49FA69948D7A}" srcOrd="0" destOrd="0" presId="urn:microsoft.com/office/officeart/2005/8/layout/hProcess11"/>
    <dgm:cxn modelId="{227ECB6C-7788-4AC0-B2FC-9E3BB8025A30}" type="presOf" srcId="{C4387DC8-A81F-4FA9-96EE-20F90533D276}" destId="{95BC18B6-3975-44EF-BDCC-997D8B816FCF}" srcOrd="0" destOrd="0" presId="urn:microsoft.com/office/officeart/2005/8/layout/hProcess11"/>
    <dgm:cxn modelId="{EA935E5A-3F58-42EB-8436-3E1C54029B76}" type="presOf" srcId="{A8B3E3D7-7D68-45DF-9EB3-2266D7678D9C}" destId="{AF7D0343-4AE3-490B-B1F3-E19721F2E301}"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5DAA7F90-1105-427A-9B0E-E25AFDD80C52}" type="presOf" srcId="{B3427535-723A-40BB-B099-037EE7ACCBBE}" destId="{218771B4-343D-41E0-895F-5379E4F7174C}"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C50B3BBD-F6EC-4268-B154-C6632778063C}" srcId="{C4387DC8-A81F-4FA9-96EE-20F90533D276}" destId="{5BF42C23-BF90-4A39-98BE-143C6DF50534}" srcOrd="3" destOrd="0" parTransId="{6D6F55F1-E27B-4F79-BF2B-AD15F4CCDD56}" sibTransId="{595549B5-5609-454A-86C7-6D17323CFDA7}"/>
    <dgm:cxn modelId="{624964BE-BFE5-427A-94E6-49FCF2FAA666}" type="presOf" srcId="{95CAE7ED-1E2F-4762-AC3C-BFDE0930451A}" destId="{85D5442A-8A12-40C8-8362-2559734C77E3}" srcOrd="0" destOrd="0" presId="urn:microsoft.com/office/officeart/2005/8/layout/hProcess11"/>
    <dgm:cxn modelId="{8FD160FE-0A30-4149-A91B-6914F33842CB}" type="presOf" srcId="{0BAB2C06-8E61-4160-9A2F-98266C546926}" destId="{FEB2C6BB-5C05-4224-8C1D-4BF1B1EA39F9}" srcOrd="0" destOrd="0" presId="urn:microsoft.com/office/officeart/2005/8/layout/hProcess11"/>
    <dgm:cxn modelId="{113726D1-DA2A-453C-94D2-F16166BCC92F}" type="presParOf" srcId="{95BC18B6-3975-44EF-BDCC-997D8B816FCF}" destId="{56BCA51D-9D1F-4A29-8A3C-55F3329E624C}" srcOrd="0" destOrd="0" presId="urn:microsoft.com/office/officeart/2005/8/layout/hProcess11"/>
    <dgm:cxn modelId="{17A3FFB7-7307-43E1-B50E-483B1903ADD0}" type="presParOf" srcId="{95BC18B6-3975-44EF-BDCC-997D8B816FCF}" destId="{B6E9A045-CA70-4476-83E7-F85793D6DF59}" srcOrd="1" destOrd="0" presId="urn:microsoft.com/office/officeart/2005/8/layout/hProcess11"/>
    <dgm:cxn modelId="{3FA9D18C-6A15-4E8B-9AD9-C2AED6FAAB30}" type="presParOf" srcId="{B6E9A045-CA70-4476-83E7-F85793D6DF59}" destId="{6D1F8544-960D-4DCB-823F-264FF26F153C}" srcOrd="0" destOrd="0" presId="urn:microsoft.com/office/officeart/2005/8/layout/hProcess11"/>
    <dgm:cxn modelId="{6CB34CBC-3204-4504-88E4-E87267975308}" type="presParOf" srcId="{6D1F8544-960D-4DCB-823F-264FF26F153C}" destId="{AF7D0343-4AE3-490B-B1F3-E19721F2E301}" srcOrd="0" destOrd="0" presId="urn:microsoft.com/office/officeart/2005/8/layout/hProcess11"/>
    <dgm:cxn modelId="{61D9AB81-648B-4554-A1B3-F30C2E423B17}" type="presParOf" srcId="{6D1F8544-960D-4DCB-823F-264FF26F153C}" destId="{38CAEFDA-7D6A-403A-8F3A-87D01B3D2E2E}" srcOrd="1" destOrd="0" presId="urn:microsoft.com/office/officeart/2005/8/layout/hProcess11"/>
    <dgm:cxn modelId="{A8031967-3E66-4D7F-B8C8-6D89F6960126}" type="presParOf" srcId="{6D1F8544-960D-4DCB-823F-264FF26F153C}" destId="{6DFB9EC1-6887-48FF-AD9B-E3256C0CEF25}" srcOrd="2" destOrd="0" presId="urn:microsoft.com/office/officeart/2005/8/layout/hProcess11"/>
    <dgm:cxn modelId="{882F8168-91CC-493E-81C6-D63005FF4D78}" type="presParOf" srcId="{B6E9A045-CA70-4476-83E7-F85793D6DF59}" destId="{9BFFB9E8-C181-4123-AD69-5B2082246349}" srcOrd="1" destOrd="0" presId="urn:microsoft.com/office/officeart/2005/8/layout/hProcess11"/>
    <dgm:cxn modelId="{345E24D1-4DC7-47B1-80F8-9FF7818709F6}" type="presParOf" srcId="{B6E9A045-CA70-4476-83E7-F85793D6DF59}" destId="{0D6D3A76-31B8-4CA2-A86B-4DA721DD2555}" srcOrd="2" destOrd="0" presId="urn:microsoft.com/office/officeart/2005/8/layout/hProcess11"/>
    <dgm:cxn modelId="{58B00032-8E60-4CE1-B64E-CA389F876786}" type="presParOf" srcId="{0D6D3A76-31B8-4CA2-A86B-4DA721DD2555}" destId="{FEB2C6BB-5C05-4224-8C1D-4BF1B1EA39F9}" srcOrd="0" destOrd="0" presId="urn:microsoft.com/office/officeart/2005/8/layout/hProcess11"/>
    <dgm:cxn modelId="{01D44276-E540-4FD6-95EE-B34816F85911}" type="presParOf" srcId="{0D6D3A76-31B8-4CA2-A86B-4DA721DD2555}" destId="{3FF0031A-ED9D-47C0-87C1-AC67A3D05DC9}" srcOrd="1" destOrd="0" presId="urn:microsoft.com/office/officeart/2005/8/layout/hProcess11"/>
    <dgm:cxn modelId="{9AC487EE-DE88-4418-93AE-0A0CEE5EA289}" type="presParOf" srcId="{0D6D3A76-31B8-4CA2-A86B-4DA721DD2555}" destId="{AD45AFBF-6580-4B7D-BEB8-02C1E4F54FF5}" srcOrd="2" destOrd="0" presId="urn:microsoft.com/office/officeart/2005/8/layout/hProcess11"/>
    <dgm:cxn modelId="{37C668E4-DBAA-499A-9A28-3761D1BB6617}" type="presParOf" srcId="{B6E9A045-CA70-4476-83E7-F85793D6DF59}" destId="{F2FF65EA-6E62-4850-ADBE-6E94A41924F4}" srcOrd="3" destOrd="0" presId="urn:microsoft.com/office/officeart/2005/8/layout/hProcess11"/>
    <dgm:cxn modelId="{BE207F06-EA94-4F42-9AAD-CCDDE62568B7}" type="presParOf" srcId="{B6E9A045-CA70-4476-83E7-F85793D6DF59}" destId="{6A5E2204-79C2-4FA3-8695-ECB233AE4D43}" srcOrd="4" destOrd="0" presId="urn:microsoft.com/office/officeart/2005/8/layout/hProcess11"/>
    <dgm:cxn modelId="{1C9B99E6-1A72-4D04-A782-71A8C56C0719}" type="presParOf" srcId="{6A5E2204-79C2-4FA3-8695-ECB233AE4D43}" destId="{218771B4-343D-41E0-895F-5379E4F7174C}" srcOrd="0" destOrd="0" presId="urn:microsoft.com/office/officeart/2005/8/layout/hProcess11"/>
    <dgm:cxn modelId="{FFDBD5FC-8A72-4C12-AF4E-7CD9E31E5D41}" type="presParOf" srcId="{6A5E2204-79C2-4FA3-8695-ECB233AE4D43}" destId="{BF505CC3-FF1C-4DA3-BBA4-1BDB462B86B8}" srcOrd="1" destOrd="0" presId="urn:microsoft.com/office/officeart/2005/8/layout/hProcess11"/>
    <dgm:cxn modelId="{DE66118C-724B-4102-A906-29DAA9D0125A}" type="presParOf" srcId="{6A5E2204-79C2-4FA3-8695-ECB233AE4D43}" destId="{49AE4312-FF65-46C4-A898-58591ACB4078}" srcOrd="2" destOrd="0" presId="urn:microsoft.com/office/officeart/2005/8/layout/hProcess11"/>
    <dgm:cxn modelId="{87949404-0A04-4217-8AED-F5647A1F446D}" type="presParOf" srcId="{B6E9A045-CA70-4476-83E7-F85793D6DF59}" destId="{B6483172-1138-4394-AB77-1574D7BE1DC9}" srcOrd="5" destOrd="0" presId="urn:microsoft.com/office/officeart/2005/8/layout/hProcess11"/>
    <dgm:cxn modelId="{86A85969-47C5-4121-AAF7-C7E4C3F92E51}" type="presParOf" srcId="{B6E9A045-CA70-4476-83E7-F85793D6DF59}" destId="{D7745426-5B52-4A0B-9099-C0D0BE25B1BB}" srcOrd="6" destOrd="0" presId="urn:microsoft.com/office/officeart/2005/8/layout/hProcess11"/>
    <dgm:cxn modelId="{17703958-A536-460A-AFEC-A48745348A42}" type="presParOf" srcId="{D7745426-5B52-4A0B-9099-C0D0BE25B1BB}" destId="{AB705A90-1C3C-4FB5-A769-49FA69948D7A}" srcOrd="0" destOrd="0" presId="urn:microsoft.com/office/officeart/2005/8/layout/hProcess11"/>
    <dgm:cxn modelId="{46ACF2B1-5410-4753-9C9C-DF1A6F62FCFC}" type="presParOf" srcId="{D7745426-5B52-4A0B-9099-C0D0BE25B1BB}" destId="{D6AF35E0-DA40-443C-B027-A5B70303932C}" srcOrd="1" destOrd="0" presId="urn:microsoft.com/office/officeart/2005/8/layout/hProcess11"/>
    <dgm:cxn modelId="{41D2E01F-1D8C-4531-B51E-724A4CD04BFE}" type="presParOf" srcId="{D7745426-5B52-4A0B-9099-C0D0BE25B1BB}" destId="{ECD8E24E-91D7-488C-9383-C80D1E87164B}" srcOrd="2" destOrd="0" presId="urn:microsoft.com/office/officeart/2005/8/layout/hProcess11"/>
    <dgm:cxn modelId="{7B1374C6-3F38-4590-A0F7-56363E904A35}" type="presParOf" srcId="{B6E9A045-CA70-4476-83E7-F85793D6DF59}" destId="{450C97FA-61B2-42DE-9A04-389265ACBFEC}" srcOrd="7" destOrd="0" presId="urn:microsoft.com/office/officeart/2005/8/layout/hProcess11"/>
    <dgm:cxn modelId="{63C88447-90D8-48DC-9F56-5F6424FA4DF3}" type="presParOf" srcId="{B6E9A045-CA70-4476-83E7-F85793D6DF59}" destId="{6ACE8246-8731-4DDC-84AF-636EA7DD87EE}" srcOrd="8" destOrd="0" presId="urn:microsoft.com/office/officeart/2005/8/layout/hProcess11"/>
    <dgm:cxn modelId="{F62F1521-40F8-43BE-9E78-874BCFCC96AB}" type="presParOf" srcId="{6ACE8246-8731-4DDC-84AF-636EA7DD87EE}" destId="{85D5442A-8A12-40C8-8362-2559734C77E3}" srcOrd="0" destOrd="0" presId="urn:microsoft.com/office/officeart/2005/8/layout/hProcess11"/>
    <dgm:cxn modelId="{B128C435-BD7C-47C9-9282-59F54644D76C}" type="presParOf" srcId="{6ACE8246-8731-4DDC-84AF-636EA7DD87EE}" destId="{D36FE611-228D-4892-A8F1-53B23B123FA4}" srcOrd="1" destOrd="0" presId="urn:microsoft.com/office/officeart/2005/8/layout/hProcess11"/>
    <dgm:cxn modelId="{1B014044-BF13-44B8-B500-9C1EA6502D5A}" type="presParOf" srcId="{6ACE8246-8731-4DDC-84AF-636EA7DD87EE}" destId="{A5BFB3FB-75C9-4B31-B022-5CCA13ED9D0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a:t>Metodología</a:t>
          </a:r>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E21D35A-14D5-4113-89CE-EC252A47CFE1}" type="doc">
      <dgm:prSet loTypeId="urn:microsoft.com/office/officeart/2005/8/layout/cycle6" loCatId="relationship" qsTypeId="urn:microsoft.com/office/officeart/2005/8/quickstyle/simple3" qsCatId="simple" csTypeId="urn:microsoft.com/office/officeart/2005/8/colors/colorful1" csCatId="colorful" phldr="1"/>
      <dgm:spPr/>
      <dgm:t>
        <a:bodyPr/>
        <a:lstStyle/>
        <a:p>
          <a:endParaRPr lang="es-MX"/>
        </a:p>
      </dgm:t>
    </dgm:pt>
    <dgm:pt modelId="{F3976EEC-9DC4-4314-B7A2-4E29F4FE70F8}">
      <dgm:prSet phldrT="[Texto]"/>
      <dgm:spPr/>
      <dgm:t>
        <a:bodyPr/>
        <a:lstStyle/>
        <a:p>
          <a:r>
            <a:rPr lang="es-MX"/>
            <a:t>CONTROL</a:t>
          </a:r>
        </a:p>
      </dgm:t>
    </dgm:pt>
    <dgm:pt modelId="{F6F670E4-0756-48FB-B93F-DFB1E0135FF8}" type="parTrans" cxnId="{6F0D963F-B44F-4829-931F-6BA29086A858}">
      <dgm:prSet/>
      <dgm:spPr/>
      <dgm:t>
        <a:bodyPr/>
        <a:lstStyle/>
        <a:p>
          <a:endParaRPr lang="es-MX"/>
        </a:p>
      </dgm:t>
    </dgm:pt>
    <dgm:pt modelId="{9B75EF6D-26A4-454C-A941-EA49C356F9DF}" type="sibTrans" cxnId="{6F0D963F-B44F-4829-931F-6BA29086A858}">
      <dgm:prSet/>
      <dgm:spPr/>
      <dgm:t>
        <a:bodyPr/>
        <a:lstStyle/>
        <a:p>
          <a:endParaRPr lang="es-MX"/>
        </a:p>
      </dgm:t>
    </dgm:pt>
    <dgm:pt modelId="{BC553677-5965-4AA5-ADE8-E993E5937D68}">
      <dgm:prSet phldrT="[Texto]"/>
      <dgm:spPr/>
      <dgm:t>
        <a:bodyPr/>
        <a:lstStyle/>
        <a:p>
          <a:r>
            <a:rPr lang="es-MX"/>
            <a:t>100% JI</a:t>
          </a:r>
        </a:p>
      </dgm:t>
    </dgm:pt>
    <dgm:pt modelId="{FD0FB472-DCF7-4CF6-A455-1E1223CD32ED}" type="parTrans" cxnId="{4D2384B2-98B7-45B3-874A-A9C054F81CFC}">
      <dgm:prSet/>
      <dgm:spPr/>
      <dgm:t>
        <a:bodyPr/>
        <a:lstStyle/>
        <a:p>
          <a:endParaRPr lang="es-MX"/>
        </a:p>
      </dgm:t>
    </dgm:pt>
    <dgm:pt modelId="{3D9A3321-7669-4101-9DB9-36263B960773}" type="sibTrans" cxnId="{4D2384B2-98B7-45B3-874A-A9C054F81CFC}">
      <dgm:prSet/>
      <dgm:spPr/>
      <dgm:t>
        <a:bodyPr/>
        <a:lstStyle/>
        <a:p>
          <a:endParaRPr lang="es-MX"/>
        </a:p>
      </dgm:t>
    </dgm:pt>
    <dgm:pt modelId="{78633157-395E-444E-83AE-0A79B06C6B97}">
      <dgm:prSet/>
      <dgm:spPr/>
      <dgm:t>
        <a:bodyPr/>
        <a:lstStyle/>
        <a:p>
          <a:r>
            <a:rPr lang="es-MX"/>
            <a:t>100% J</a:t>
          </a:r>
        </a:p>
      </dgm:t>
    </dgm:pt>
    <dgm:pt modelId="{C1206E01-5FC8-4345-A995-65024A643561}" type="parTrans" cxnId="{5DFED656-4D95-4C95-9275-7DB41E4E62F2}">
      <dgm:prSet/>
      <dgm:spPr/>
      <dgm:t>
        <a:bodyPr/>
        <a:lstStyle/>
        <a:p>
          <a:endParaRPr lang="es-MX"/>
        </a:p>
      </dgm:t>
    </dgm:pt>
    <dgm:pt modelId="{EB0ABDBD-A612-4E97-9E13-8282F2655D20}" type="sibTrans" cxnId="{5DFED656-4D95-4C95-9275-7DB41E4E62F2}">
      <dgm:prSet/>
      <dgm:spPr/>
      <dgm:t>
        <a:bodyPr/>
        <a:lstStyle/>
        <a:p>
          <a:endParaRPr lang="es-MX"/>
        </a:p>
      </dgm:t>
    </dgm:pt>
    <dgm:pt modelId="{CAFB7A63-5098-41CE-A2FD-4B3F6B000883}">
      <dgm:prSet/>
      <dgm:spPr/>
      <dgm:t>
        <a:bodyPr/>
        <a:lstStyle/>
        <a:p>
          <a:r>
            <a:rPr lang="es-MX"/>
            <a:t>70-30%</a:t>
          </a:r>
          <a:r>
            <a:rPr lang="es-MX" baseline="0"/>
            <a:t> CI</a:t>
          </a:r>
          <a:endParaRPr lang="es-MX"/>
        </a:p>
      </dgm:t>
    </dgm:pt>
    <dgm:pt modelId="{DA3EC265-34BA-4290-BC5C-A0968CD2939D}" type="parTrans" cxnId="{8091B997-3D32-4CE0-AF43-00001EBBE3FA}">
      <dgm:prSet/>
      <dgm:spPr/>
      <dgm:t>
        <a:bodyPr/>
        <a:lstStyle/>
        <a:p>
          <a:endParaRPr lang="es-MX"/>
        </a:p>
      </dgm:t>
    </dgm:pt>
    <dgm:pt modelId="{D7B6126F-7042-4ABA-B07A-D00948BCB96D}" type="sibTrans" cxnId="{8091B997-3D32-4CE0-AF43-00001EBBE3FA}">
      <dgm:prSet/>
      <dgm:spPr/>
      <dgm:t>
        <a:bodyPr/>
        <a:lstStyle/>
        <a:p>
          <a:endParaRPr lang="es-MX"/>
        </a:p>
      </dgm:t>
    </dgm:pt>
    <dgm:pt modelId="{206F7516-B59A-4533-B07D-119A794E4DBA}">
      <dgm:prSet/>
      <dgm:spPr/>
      <dgm:t>
        <a:bodyPr/>
        <a:lstStyle/>
        <a:p>
          <a:r>
            <a:rPr lang="es-MX"/>
            <a:t>70-30%</a:t>
          </a:r>
          <a:r>
            <a:rPr lang="es-MX" baseline="0"/>
            <a:t> C</a:t>
          </a:r>
          <a:endParaRPr lang="es-MX"/>
        </a:p>
      </dgm:t>
    </dgm:pt>
    <dgm:pt modelId="{3E0919D9-6C50-4712-8A62-3A09C8DE26AA}" type="parTrans" cxnId="{9B545605-9EF5-4590-8153-53F7C84B1BD8}">
      <dgm:prSet/>
      <dgm:spPr/>
      <dgm:t>
        <a:bodyPr/>
        <a:lstStyle/>
        <a:p>
          <a:endParaRPr lang="es-MX"/>
        </a:p>
      </dgm:t>
    </dgm:pt>
    <dgm:pt modelId="{279E0FEF-DA16-4AE4-9474-50C2DCD8FA4B}" type="sibTrans" cxnId="{9B545605-9EF5-4590-8153-53F7C84B1BD8}">
      <dgm:prSet/>
      <dgm:spPr/>
      <dgm:t>
        <a:bodyPr/>
        <a:lstStyle/>
        <a:p>
          <a:endParaRPr lang="es-MX"/>
        </a:p>
      </dgm:t>
    </dgm:pt>
    <dgm:pt modelId="{46242CD2-06E5-492E-99A9-C9EF7C967872}" type="pres">
      <dgm:prSet presAssocID="{0E21D35A-14D5-4113-89CE-EC252A47CFE1}" presName="cycle" presStyleCnt="0">
        <dgm:presLayoutVars>
          <dgm:dir/>
          <dgm:resizeHandles val="exact"/>
        </dgm:presLayoutVars>
      </dgm:prSet>
      <dgm:spPr/>
    </dgm:pt>
    <dgm:pt modelId="{9D90DB53-C1A8-40DD-8676-B349BBF70B47}" type="pres">
      <dgm:prSet presAssocID="{F3976EEC-9DC4-4314-B7A2-4E29F4FE70F8}" presName="node" presStyleLbl="node1" presStyleIdx="0" presStyleCnt="5">
        <dgm:presLayoutVars>
          <dgm:bulletEnabled val="1"/>
        </dgm:presLayoutVars>
      </dgm:prSet>
      <dgm:spPr/>
    </dgm:pt>
    <dgm:pt modelId="{1F131877-A170-471C-9489-5029D33D146B}" type="pres">
      <dgm:prSet presAssocID="{F3976EEC-9DC4-4314-B7A2-4E29F4FE70F8}" presName="spNode" presStyleCnt="0"/>
      <dgm:spPr/>
    </dgm:pt>
    <dgm:pt modelId="{C3AA4395-002B-4DC3-8A37-509CC21B4976}" type="pres">
      <dgm:prSet presAssocID="{9B75EF6D-26A4-454C-A941-EA49C356F9DF}" presName="sibTrans" presStyleLbl="sibTrans1D1" presStyleIdx="0" presStyleCnt="5"/>
      <dgm:spPr/>
    </dgm:pt>
    <dgm:pt modelId="{3793F0A6-5A86-42F6-9F30-86C711E4D928}" type="pres">
      <dgm:prSet presAssocID="{BC553677-5965-4AA5-ADE8-E993E5937D68}" presName="node" presStyleLbl="node1" presStyleIdx="1" presStyleCnt="5">
        <dgm:presLayoutVars>
          <dgm:bulletEnabled val="1"/>
        </dgm:presLayoutVars>
      </dgm:prSet>
      <dgm:spPr/>
    </dgm:pt>
    <dgm:pt modelId="{0AF30EC4-A189-4E20-802E-C264561E3D53}" type="pres">
      <dgm:prSet presAssocID="{BC553677-5965-4AA5-ADE8-E993E5937D68}" presName="spNode" presStyleCnt="0"/>
      <dgm:spPr/>
    </dgm:pt>
    <dgm:pt modelId="{D32A522E-8244-414F-83FA-491ADA598059}" type="pres">
      <dgm:prSet presAssocID="{3D9A3321-7669-4101-9DB9-36263B960773}" presName="sibTrans" presStyleLbl="sibTrans1D1" presStyleIdx="1" presStyleCnt="5"/>
      <dgm:spPr/>
    </dgm:pt>
    <dgm:pt modelId="{894ACA19-684F-46EE-9FB7-FD108A31255E}" type="pres">
      <dgm:prSet presAssocID="{78633157-395E-444E-83AE-0A79B06C6B97}" presName="node" presStyleLbl="node1" presStyleIdx="2" presStyleCnt="5">
        <dgm:presLayoutVars>
          <dgm:bulletEnabled val="1"/>
        </dgm:presLayoutVars>
      </dgm:prSet>
      <dgm:spPr/>
    </dgm:pt>
    <dgm:pt modelId="{9F300A8C-C1A3-44E4-94EA-0966A5E3FBC5}" type="pres">
      <dgm:prSet presAssocID="{78633157-395E-444E-83AE-0A79B06C6B97}" presName="spNode" presStyleCnt="0"/>
      <dgm:spPr/>
    </dgm:pt>
    <dgm:pt modelId="{60EE8689-AC8C-43E6-9F0B-5EBACF250375}" type="pres">
      <dgm:prSet presAssocID="{EB0ABDBD-A612-4E97-9E13-8282F2655D20}" presName="sibTrans" presStyleLbl="sibTrans1D1" presStyleIdx="2" presStyleCnt="5"/>
      <dgm:spPr/>
    </dgm:pt>
    <dgm:pt modelId="{3297F3F3-E1ED-4BCC-A705-8C2FEBDC0AFA}" type="pres">
      <dgm:prSet presAssocID="{CAFB7A63-5098-41CE-A2FD-4B3F6B000883}" presName="node" presStyleLbl="node1" presStyleIdx="3" presStyleCnt="5">
        <dgm:presLayoutVars>
          <dgm:bulletEnabled val="1"/>
        </dgm:presLayoutVars>
      </dgm:prSet>
      <dgm:spPr/>
    </dgm:pt>
    <dgm:pt modelId="{3C6F6DD9-3B51-44DD-8445-89C322D98724}" type="pres">
      <dgm:prSet presAssocID="{CAFB7A63-5098-41CE-A2FD-4B3F6B000883}" presName="spNode" presStyleCnt="0"/>
      <dgm:spPr/>
    </dgm:pt>
    <dgm:pt modelId="{92FF6CFF-634B-4AD4-84E8-01F60454AC34}" type="pres">
      <dgm:prSet presAssocID="{D7B6126F-7042-4ABA-B07A-D00948BCB96D}" presName="sibTrans" presStyleLbl="sibTrans1D1" presStyleIdx="3" presStyleCnt="5"/>
      <dgm:spPr/>
    </dgm:pt>
    <dgm:pt modelId="{07470D85-7CA6-4A10-A694-935C44E8DB50}" type="pres">
      <dgm:prSet presAssocID="{206F7516-B59A-4533-B07D-119A794E4DBA}" presName="node" presStyleLbl="node1" presStyleIdx="4" presStyleCnt="5">
        <dgm:presLayoutVars>
          <dgm:bulletEnabled val="1"/>
        </dgm:presLayoutVars>
      </dgm:prSet>
      <dgm:spPr/>
    </dgm:pt>
    <dgm:pt modelId="{9999AC2A-B698-4429-BE42-C25F6CEE4D2D}" type="pres">
      <dgm:prSet presAssocID="{206F7516-B59A-4533-B07D-119A794E4DBA}" presName="spNode" presStyleCnt="0"/>
      <dgm:spPr/>
    </dgm:pt>
    <dgm:pt modelId="{19BACF61-F36E-40A5-9518-88CED6D36144}" type="pres">
      <dgm:prSet presAssocID="{279E0FEF-DA16-4AE4-9474-50C2DCD8FA4B}" presName="sibTrans" presStyleLbl="sibTrans1D1" presStyleIdx="4" presStyleCnt="5"/>
      <dgm:spPr/>
    </dgm:pt>
  </dgm:ptLst>
  <dgm:cxnLst>
    <dgm:cxn modelId="{9B545605-9EF5-4590-8153-53F7C84B1BD8}" srcId="{0E21D35A-14D5-4113-89CE-EC252A47CFE1}" destId="{206F7516-B59A-4533-B07D-119A794E4DBA}" srcOrd="4" destOrd="0" parTransId="{3E0919D9-6C50-4712-8A62-3A09C8DE26AA}" sibTransId="{279E0FEF-DA16-4AE4-9474-50C2DCD8FA4B}"/>
    <dgm:cxn modelId="{C04B8707-E1FF-49C2-8C5D-6EEABC4E7470}" type="presOf" srcId="{206F7516-B59A-4533-B07D-119A794E4DBA}" destId="{07470D85-7CA6-4A10-A694-935C44E8DB50}" srcOrd="0" destOrd="0" presId="urn:microsoft.com/office/officeart/2005/8/layout/cycle6"/>
    <dgm:cxn modelId="{8001DA26-B7B5-4478-8ECE-36308F263FD9}" type="presOf" srcId="{78633157-395E-444E-83AE-0A79B06C6B97}" destId="{894ACA19-684F-46EE-9FB7-FD108A31255E}" srcOrd="0" destOrd="0" presId="urn:microsoft.com/office/officeart/2005/8/layout/cycle6"/>
    <dgm:cxn modelId="{AA61B12C-24F9-4458-9C1A-C0D2F79206AD}" type="presOf" srcId="{CAFB7A63-5098-41CE-A2FD-4B3F6B000883}" destId="{3297F3F3-E1ED-4BCC-A705-8C2FEBDC0AFA}" srcOrd="0" destOrd="0" presId="urn:microsoft.com/office/officeart/2005/8/layout/cycle6"/>
    <dgm:cxn modelId="{6F0D963F-B44F-4829-931F-6BA29086A858}" srcId="{0E21D35A-14D5-4113-89CE-EC252A47CFE1}" destId="{F3976EEC-9DC4-4314-B7A2-4E29F4FE70F8}" srcOrd="0" destOrd="0" parTransId="{F6F670E4-0756-48FB-B93F-DFB1E0135FF8}" sibTransId="{9B75EF6D-26A4-454C-A941-EA49C356F9DF}"/>
    <dgm:cxn modelId="{5DFED656-4D95-4C95-9275-7DB41E4E62F2}" srcId="{0E21D35A-14D5-4113-89CE-EC252A47CFE1}" destId="{78633157-395E-444E-83AE-0A79B06C6B97}" srcOrd="2" destOrd="0" parTransId="{C1206E01-5FC8-4345-A995-65024A643561}" sibTransId="{EB0ABDBD-A612-4E97-9E13-8282F2655D20}"/>
    <dgm:cxn modelId="{8091B997-3D32-4CE0-AF43-00001EBBE3FA}" srcId="{0E21D35A-14D5-4113-89CE-EC252A47CFE1}" destId="{CAFB7A63-5098-41CE-A2FD-4B3F6B000883}" srcOrd="3" destOrd="0" parTransId="{DA3EC265-34BA-4290-BC5C-A0968CD2939D}" sibTransId="{D7B6126F-7042-4ABA-B07A-D00948BCB96D}"/>
    <dgm:cxn modelId="{D9EC97AB-4D2E-4C6F-9D76-72F1C4913F91}" type="presOf" srcId="{D7B6126F-7042-4ABA-B07A-D00948BCB96D}" destId="{92FF6CFF-634B-4AD4-84E8-01F60454AC34}" srcOrd="0" destOrd="0" presId="urn:microsoft.com/office/officeart/2005/8/layout/cycle6"/>
    <dgm:cxn modelId="{4D2384B2-98B7-45B3-874A-A9C054F81CFC}" srcId="{0E21D35A-14D5-4113-89CE-EC252A47CFE1}" destId="{BC553677-5965-4AA5-ADE8-E993E5937D68}" srcOrd="1" destOrd="0" parTransId="{FD0FB472-DCF7-4CF6-A455-1E1223CD32ED}" sibTransId="{3D9A3321-7669-4101-9DB9-36263B960773}"/>
    <dgm:cxn modelId="{FE282FBB-6B28-4031-A18A-60C342A2CC98}" type="presOf" srcId="{279E0FEF-DA16-4AE4-9474-50C2DCD8FA4B}" destId="{19BACF61-F36E-40A5-9518-88CED6D36144}" srcOrd="0" destOrd="0" presId="urn:microsoft.com/office/officeart/2005/8/layout/cycle6"/>
    <dgm:cxn modelId="{F00841C0-2807-4BE5-8C4F-2DA17FC1EA7E}" type="presOf" srcId="{F3976EEC-9DC4-4314-B7A2-4E29F4FE70F8}" destId="{9D90DB53-C1A8-40DD-8676-B349BBF70B47}" srcOrd="0" destOrd="0" presId="urn:microsoft.com/office/officeart/2005/8/layout/cycle6"/>
    <dgm:cxn modelId="{9DAAB9C2-346C-4B46-B126-75D06462C173}" type="presOf" srcId="{0E21D35A-14D5-4113-89CE-EC252A47CFE1}" destId="{46242CD2-06E5-492E-99A9-C9EF7C967872}" srcOrd="0" destOrd="0" presId="urn:microsoft.com/office/officeart/2005/8/layout/cycle6"/>
    <dgm:cxn modelId="{F0621DD9-1C2D-4565-92CA-2A0BF47D8E46}" type="presOf" srcId="{BC553677-5965-4AA5-ADE8-E993E5937D68}" destId="{3793F0A6-5A86-42F6-9F30-86C711E4D928}" srcOrd="0" destOrd="0" presId="urn:microsoft.com/office/officeart/2005/8/layout/cycle6"/>
    <dgm:cxn modelId="{CCC295DD-8FB0-4EC7-9FA5-AD1E6BC5687F}" type="presOf" srcId="{3D9A3321-7669-4101-9DB9-36263B960773}" destId="{D32A522E-8244-414F-83FA-491ADA598059}" srcOrd="0" destOrd="0" presId="urn:microsoft.com/office/officeart/2005/8/layout/cycle6"/>
    <dgm:cxn modelId="{F90198E3-E17E-45F2-A313-3504358A141E}" type="presOf" srcId="{EB0ABDBD-A612-4E97-9E13-8282F2655D20}" destId="{60EE8689-AC8C-43E6-9F0B-5EBACF250375}" srcOrd="0" destOrd="0" presId="urn:microsoft.com/office/officeart/2005/8/layout/cycle6"/>
    <dgm:cxn modelId="{0D702AEB-5F0E-43D3-90B8-074B2E6E0113}" type="presOf" srcId="{9B75EF6D-26A4-454C-A941-EA49C356F9DF}" destId="{C3AA4395-002B-4DC3-8A37-509CC21B4976}" srcOrd="0" destOrd="0" presId="urn:microsoft.com/office/officeart/2005/8/layout/cycle6"/>
    <dgm:cxn modelId="{E8CE935D-40F3-45BA-9A49-2CAF2909CF7A}" type="presParOf" srcId="{46242CD2-06E5-492E-99A9-C9EF7C967872}" destId="{9D90DB53-C1A8-40DD-8676-B349BBF70B47}" srcOrd="0" destOrd="0" presId="urn:microsoft.com/office/officeart/2005/8/layout/cycle6"/>
    <dgm:cxn modelId="{BEFEF2DF-4D72-427F-BA50-CA0FB13957A2}" type="presParOf" srcId="{46242CD2-06E5-492E-99A9-C9EF7C967872}" destId="{1F131877-A170-471C-9489-5029D33D146B}" srcOrd="1" destOrd="0" presId="urn:microsoft.com/office/officeart/2005/8/layout/cycle6"/>
    <dgm:cxn modelId="{21D6680C-D1B1-46C3-921B-9051388F1417}" type="presParOf" srcId="{46242CD2-06E5-492E-99A9-C9EF7C967872}" destId="{C3AA4395-002B-4DC3-8A37-509CC21B4976}" srcOrd="2" destOrd="0" presId="urn:microsoft.com/office/officeart/2005/8/layout/cycle6"/>
    <dgm:cxn modelId="{966EC8D9-918A-40D0-AA42-FB39935A4141}" type="presParOf" srcId="{46242CD2-06E5-492E-99A9-C9EF7C967872}" destId="{3793F0A6-5A86-42F6-9F30-86C711E4D928}" srcOrd="3" destOrd="0" presId="urn:microsoft.com/office/officeart/2005/8/layout/cycle6"/>
    <dgm:cxn modelId="{AC63FA0E-3624-4C68-AA2C-69DFDEDA5F0B}" type="presParOf" srcId="{46242CD2-06E5-492E-99A9-C9EF7C967872}" destId="{0AF30EC4-A189-4E20-802E-C264561E3D53}" srcOrd="4" destOrd="0" presId="urn:microsoft.com/office/officeart/2005/8/layout/cycle6"/>
    <dgm:cxn modelId="{6AF1BE5E-8A07-4B63-9C0A-ADA383A2BA21}" type="presParOf" srcId="{46242CD2-06E5-492E-99A9-C9EF7C967872}" destId="{D32A522E-8244-414F-83FA-491ADA598059}" srcOrd="5" destOrd="0" presId="urn:microsoft.com/office/officeart/2005/8/layout/cycle6"/>
    <dgm:cxn modelId="{94C2A5B8-09DB-43CC-8344-940B6F02E89C}" type="presParOf" srcId="{46242CD2-06E5-492E-99A9-C9EF7C967872}" destId="{894ACA19-684F-46EE-9FB7-FD108A31255E}" srcOrd="6" destOrd="0" presId="urn:microsoft.com/office/officeart/2005/8/layout/cycle6"/>
    <dgm:cxn modelId="{2B422784-1517-45B4-8273-D413EC8C893A}" type="presParOf" srcId="{46242CD2-06E5-492E-99A9-C9EF7C967872}" destId="{9F300A8C-C1A3-44E4-94EA-0966A5E3FBC5}" srcOrd="7" destOrd="0" presId="urn:microsoft.com/office/officeart/2005/8/layout/cycle6"/>
    <dgm:cxn modelId="{1846AE9D-A666-4E21-895D-443C0F842D67}" type="presParOf" srcId="{46242CD2-06E5-492E-99A9-C9EF7C967872}" destId="{60EE8689-AC8C-43E6-9F0B-5EBACF250375}" srcOrd="8" destOrd="0" presId="urn:microsoft.com/office/officeart/2005/8/layout/cycle6"/>
    <dgm:cxn modelId="{CA8C73EC-93E7-4875-A154-4E02A9D1F533}" type="presParOf" srcId="{46242CD2-06E5-492E-99A9-C9EF7C967872}" destId="{3297F3F3-E1ED-4BCC-A705-8C2FEBDC0AFA}" srcOrd="9" destOrd="0" presId="urn:microsoft.com/office/officeart/2005/8/layout/cycle6"/>
    <dgm:cxn modelId="{3D6941EC-FB0E-4C10-88D1-B353DF71F6A1}" type="presParOf" srcId="{46242CD2-06E5-492E-99A9-C9EF7C967872}" destId="{3C6F6DD9-3B51-44DD-8445-89C322D98724}" srcOrd="10" destOrd="0" presId="urn:microsoft.com/office/officeart/2005/8/layout/cycle6"/>
    <dgm:cxn modelId="{E2DBF0CE-064A-462A-A956-B7885B3C5255}" type="presParOf" srcId="{46242CD2-06E5-492E-99A9-C9EF7C967872}" destId="{92FF6CFF-634B-4AD4-84E8-01F60454AC34}" srcOrd="11" destOrd="0" presId="urn:microsoft.com/office/officeart/2005/8/layout/cycle6"/>
    <dgm:cxn modelId="{B8A25C82-249F-4391-B85F-22C041B9CBC0}" type="presParOf" srcId="{46242CD2-06E5-492E-99A9-C9EF7C967872}" destId="{07470D85-7CA6-4A10-A694-935C44E8DB50}" srcOrd="12" destOrd="0" presId="urn:microsoft.com/office/officeart/2005/8/layout/cycle6"/>
    <dgm:cxn modelId="{22F5443C-C3EF-4A49-8553-0B39F58EDB16}" type="presParOf" srcId="{46242CD2-06E5-492E-99A9-C9EF7C967872}" destId="{9999AC2A-B698-4429-BE42-C25F6CEE4D2D}" srcOrd="13" destOrd="0" presId="urn:microsoft.com/office/officeart/2005/8/layout/cycle6"/>
    <dgm:cxn modelId="{C8EA7A66-5ED5-43CF-8A6D-CAED82E4DF7A}" type="presParOf" srcId="{46242CD2-06E5-492E-99A9-C9EF7C967872}" destId="{19BACF61-F36E-40A5-9518-88CED6D36144}" srcOrd="14" destOrd="0" presId="urn:microsoft.com/office/officeart/2005/8/layout/cycle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C7744-1A3D-4EA5-A55B-EE3FD4458ACA}"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406A0B58-815C-4482-B76E-DCC719FF2FDF}">
      <dgm:prSet custT="1"/>
      <dgm:spPr/>
      <dgm:t>
        <a:bodyPr/>
        <a:lstStyle/>
        <a:p>
          <a:r>
            <a:rPr lang="es-419" sz="1400"/>
            <a:t>Residuos mineros expuestos</a:t>
          </a:r>
          <a:endParaRPr lang="en-US" sz="1400"/>
        </a:p>
      </dgm:t>
    </dgm:pt>
    <dgm:pt modelId="{D0766D6A-8B1F-48D2-8F38-0AAA436679E5}" type="parTrans" cxnId="{80B8B58B-57E8-4878-A656-B977CDBC496A}">
      <dgm:prSet/>
      <dgm:spPr/>
      <dgm:t>
        <a:bodyPr/>
        <a:lstStyle/>
        <a:p>
          <a:endParaRPr lang="en-US" sz="1400"/>
        </a:p>
      </dgm:t>
    </dgm:pt>
    <dgm:pt modelId="{91DDF42E-F030-41E7-BC13-838ABC77AD7F}" type="sibTrans" cxnId="{80B8B58B-57E8-4878-A656-B977CDBC496A}">
      <dgm:prSet/>
      <dgm:spPr/>
      <dgm:t>
        <a:bodyPr/>
        <a:lstStyle/>
        <a:p>
          <a:endParaRPr lang="en-US" sz="1400"/>
        </a:p>
      </dgm:t>
    </dgm:pt>
    <dgm:pt modelId="{2D684DD4-5396-4358-A091-E6C0300CD269}">
      <dgm:prSet custT="1"/>
      <dgm:spPr/>
      <dgm:t>
        <a:bodyPr/>
        <a:lstStyle/>
        <a:p>
          <a:r>
            <a:rPr lang="es-419" sz="1400"/>
            <a:t>pH variable</a:t>
          </a:r>
          <a:endParaRPr lang="en-US" sz="1400"/>
        </a:p>
      </dgm:t>
    </dgm:pt>
    <dgm:pt modelId="{FE660E84-0B43-4873-8227-D71B1883A8E1}" type="parTrans" cxnId="{3FCB34CB-A711-4B28-BB72-FBC10886792C}">
      <dgm:prSet/>
      <dgm:spPr/>
      <dgm:t>
        <a:bodyPr/>
        <a:lstStyle/>
        <a:p>
          <a:endParaRPr lang="en-US" sz="1400"/>
        </a:p>
      </dgm:t>
    </dgm:pt>
    <dgm:pt modelId="{FD5C9730-F01F-4CBC-A464-499031EACED5}" type="sibTrans" cxnId="{3FCB34CB-A711-4B28-BB72-FBC10886792C}">
      <dgm:prSet/>
      <dgm:spPr/>
      <dgm:t>
        <a:bodyPr/>
        <a:lstStyle/>
        <a:p>
          <a:endParaRPr lang="en-US" sz="1400"/>
        </a:p>
      </dgm:t>
    </dgm:pt>
    <dgm:pt modelId="{74C4C964-E6A4-4A6E-8F97-C3EE3FC7D2CE}">
      <dgm:prSet custT="1"/>
      <dgm:spPr/>
      <dgm:t>
        <a:bodyPr/>
        <a:lstStyle/>
        <a:p>
          <a:r>
            <a:rPr lang="es-MX" sz="1400" baseline="0"/>
            <a:t>Establecimiento de plantas restringido</a:t>
          </a:r>
          <a:endParaRPr lang="es-MX" sz="1400"/>
        </a:p>
      </dgm:t>
    </dgm:pt>
    <dgm:pt modelId="{303347C3-BCB7-44AF-A8EA-18D79F148C82}" type="parTrans" cxnId="{53C110EB-A6E6-46F7-891F-DCD67E08AD3D}">
      <dgm:prSet/>
      <dgm:spPr/>
      <dgm:t>
        <a:bodyPr/>
        <a:lstStyle/>
        <a:p>
          <a:endParaRPr lang="en-US" sz="1400"/>
        </a:p>
      </dgm:t>
    </dgm:pt>
    <dgm:pt modelId="{E4B1BC1D-40F5-4638-A612-F96B701F80BA}" type="sibTrans" cxnId="{53C110EB-A6E6-46F7-891F-DCD67E08AD3D}">
      <dgm:prSet/>
      <dgm:spPr/>
      <dgm:t>
        <a:bodyPr/>
        <a:lstStyle/>
        <a:p>
          <a:endParaRPr lang="en-US" sz="1400"/>
        </a:p>
      </dgm:t>
    </dgm:pt>
    <dgm:pt modelId="{C4AA60E1-1D37-4112-840E-2DDBAD3E7023}">
      <dgm:prSet custT="1"/>
      <dgm:spPr/>
      <dgm:t>
        <a:bodyPr/>
        <a:lstStyle/>
        <a:p>
          <a:r>
            <a:rPr lang="es-419" sz="1400"/>
            <a:t>Poca cobertura vegetal </a:t>
          </a:r>
          <a:endParaRPr lang="es-MX" sz="1400"/>
        </a:p>
      </dgm:t>
    </dgm:pt>
    <dgm:pt modelId="{6F5941A7-4AD4-4EB5-9771-D4A25E0E04C4}" type="parTrans" cxnId="{7A0D31EB-22CD-4DF6-80FD-D8C793B1979E}">
      <dgm:prSet/>
      <dgm:spPr/>
      <dgm:t>
        <a:bodyPr/>
        <a:lstStyle/>
        <a:p>
          <a:endParaRPr lang="es-MX" sz="1400"/>
        </a:p>
      </dgm:t>
    </dgm:pt>
    <dgm:pt modelId="{FE7BFF9F-051E-418D-B5A1-72357AD5EC95}" type="sibTrans" cxnId="{7A0D31EB-22CD-4DF6-80FD-D8C793B1979E}">
      <dgm:prSet/>
      <dgm:spPr/>
      <dgm:t>
        <a:bodyPr/>
        <a:lstStyle/>
        <a:p>
          <a:endParaRPr lang="es-MX" sz="1400"/>
        </a:p>
      </dgm:t>
    </dgm:pt>
    <dgm:pt modelId="{C5988FA9-AE55-4655-8E7F-0EC4991AE7A0}">
      <dgm:prSet custT="1"/>
      <dgm:spPr/>
      <dgm:t>
        <a:bodyPr/>
        <a:lstStyle/>
        <a:p>
          <a:r>
            <a:rPr lang="es-MX" sz="1400" noProof="0"/>
            <a:t>Elementos</a:t>
          </a:r>
          <a:r>
            <a:rPr lang="es-MX" sz="1400" baseline="0" noProof="0"/>
            <a:t> potencialmente tóxicos</a:t>
          </a:r>
          <a:endParaRPr lang="es-MX" sz="1400" noProof="0"/>
        </a:p>
      </dgm:t>
    </dgm:pt>
    <dgm:pt modelId="{2F08FEAF-6CF7-455B-9349-7D1CE0822E20}" type="sibTrans" cxnId="{D2132138-054C-4ADB-9402-66BD01D9F19A}">
      <dgm:prSet/>
      <dgm:spPr/>
      <dgm:t>
        <a:bodyPr/>
        <a:lstStyle/>
        <a:p>
          <a:endParaRPr lang="en-US" sz="1400"/>
        </a:p>
      </dgm:t>
    </dgm:pt>
    <dgm:pt modelId="{690BE586-097C-4025-B669-683FD5FBF24B}" type="parTrans" cxnId="{D2132138-054C-4ADB-9402-66BD01D9F19A}">
      <dgm:prSet/>
      <dgm:spPr/>
      <dgm:t>
        <a:bodyPr/>
        <a:lstStyle/>
        <a:p>
          <a:endParaRPr lang="en-US" sz="1400"/>
        </a:p>
      </dgm:t>
    </dgm:pt>
    <dgm:pt modelId="{2F3C1D28-42F8-4F3F-BE34-CFC2BCC8DBA5}">
      <dgm:prSet custT="1"/>
      <dgm:spPr/>
      <dgm:t>
        <a:bodyPr/>
        <a:lstStyle/>
        <a:p>
          <a:r>
            <a:rPr lang="es-419" sz="1400"/>
            <a:t>Sin nutrientes ni MO</a:t>
          </a:r>
          <a:endParaRPr lang="en-US" sz="1400"/>
        </a:p>
      </dgm:t>
    </dgm:pt>
    <dgm:pt modelId="{6594126F-5E2F-477C-8062-7A7762C82BF8}" type="sibTrans" cxnId="{1B42C3DF-67CF-42E4-8E7C-B3BB874BE9F6}">
      <dgm:prSet/>
      <dgm:spPr/>
      <dgm:t>
        <a:bodyPr/>
        <a:lstStyle/>
        <a:p>
          <a:endParaRPr lang="en-US" sz="1400"/>
        </a:p>
      </dgm:t>
    </dgm:pt>
    <dgm:pt modelId="{B43CFBD3-79D4-4D80-8526-D318B116A7E6}" type="parTrans" cxnId="{1B42C3DF-67CF-42E4-8E7C-B3BB874BE9F6}">
      <dgm:prSet/>
      <dgm:spPr/>
      <dgm:t>
        <a:bodyPr/>
        <a:lstStyle/>
        <a:p>
          <a:endParaRPr lang="en-US" sz="1400"/>
        </a:p>
      </dgm:t>
    </dgm:pt>
    <dgm:pt modelId="{461B566D-69E9-4D36-85F3-83C94864B6EF}">
      <dgm:prSet custT="1"/>
      <dgm:spPr/>
      <dgm:t>
        <a:bodyPr/>
        <a:lstStyle/>
        <a:p>
          <a:r>
            <a:rPr lang="es-419" sz="1400"/>
            <a:t>Diversidad microbiana limitada</a:t>
          </a:r>
          <a:endParaRPr lang="es-MX" sz="1400"/>
        </a:p>
      </dgm:t>
    </dgm:pt>
    <dgm:pt modelId="{D53C2A30-53FB-456C-9003-4F867F046A7F}" type="parTrans" cxnId="{BE04C66B-CEFB-4DA6-A4A2-543274FE66E8}">
      <dgm:prSet/>
      <dgm:spPr/>
      <dgm:t>
        <a:bodyPr/>
        <a:lstStyle/>
        <a:p>
          <a:endParaRPr lang="es-MX" sz="1400"/>
        </a:p>
      </dgm:t>
    </dgm:pt>
    <dgm:pt modelId="{7A7A748B-383C-49CB-B48A-877C445411F9}" type="sibTrans" cxnId="{BE04C66B-CEFB-4DA6-A4A2-543274FE66E8}">
      <dgm:prSet/>
      <dgm:spPr/>
      <dgm:t>
        <a:bodyPr/>
        <a:lstStyle/>
        <a:p>
          <a:endParaRPr lang="es-MX" sz="1400"/>
        </a:p>
      </dgm:t>
    </dgm:pt>
    <dgm:pt modelId="{A62B0ED3-3FFC-4279-9202-CBAB09C54669}" type="pres">
      <dgm:prSet presAssocID="{E2BC7744-1A3D-4EA5-A55B-EE3FD4458ACA}" presName="diagram" presStyleCnt="0">
        <dgm:presLayoutVars>
          <dgm:dir/>
          <dgm:resizeHandles val="exact"/>
        </dgm:presLayoutVars>
      </dgm:prSet>
      <dgm:spPr/>
    </dgm:pt>
    <dgm:pt modelId="{863882FE-E239-4794-A71B-BF0C4554E640}" type="pres">
      <dgm:prSet presAssocID="{406A0B58-815C-4482-B76E-DCC719FF2FDF}" presName="node" presStyleLbl="node1" presStyleIdx="0" presStyleCnt="7">
        <dgm:presLayoutVars>
          <dgm:bulletEnabled val="1"/>
        </dgm:presLayoutVars>
      </dgm:prSet>
      <dgm:spPr/>
    </dgm:pt>
    <dgm:pt modelId="{DBD71B95-6DB4-49CF-94E0-93932B69689D}" type="pres">
      <dgm:prSet presAssocID="{91DDF42E-F030-41E7-BC13-838ABC77AD7F}" presName="sibTrans" presStyleCnt="0"/>
      <dgm:spPr/>
    </dgm:pt>
    <dgm:pt modelId="{DC7C9449-EB22-44F1-BB3E-08B7E48A5C93}" type="pres">
      <dgm:prSet presAssocID="{2F3C1D28-42F8-4F3F-BE34-CFC2BCC8DBA5}" presName="node" presStyleLbl="node1" presStyleIdx="1" presStyleCnt="7">
        <dgm:presLayoutVars>
          <dgm:bulletEnabled val="1"/>
        </dgm:presLayoutVars>
      </dgm:prSet>
      <dgm:spPr/>
    </dgm:pt>
    <dgm:pt modelId="{AA89C6B9-C828-4A47-BFFA-E14438ABE8CC}" type="pres">
      <dgm:prSet presAssocID="{6594126F-5E2F-477C-8062-7A7762C82BF8}" presName="sibTrans" presStyleCnt="0"/>
      <dgm:spPr/>
    </dgm:pt>
    <dgm:pt modelId="{FE248EA9-9AF7-486B-A14B-1B762D1274F9}" type="pres">
      <dgm:prSet presAssocID="{2D684DD4-5396-4358-A091-E6C0300CD269}" presName="node" presStyleLbl="node1" presStyleIdx="2" presStyleCnt="7">
        <dgm:presLayoutVars>
          <dgm:bulletEnabled val="1"/>
        </dgm:presLayoutVars>
      </dgm:prSet>
      <dgm:spPr/>
    </dgm:pt>
    <dgm:pt modelId="{B21005E4-A782-46ED-B1CF-DAB248ECC742}" type="pres">
      <dgm:prSet presAssocID="{FD5C9730-F01F-4CBC-A464-499031EACED5}" presName="sibTrans" presStyleCnt="0"/>
      <dgm:spPr/>
    </dgm:pt>
    <dgm:pt modelId="{B0617041-EAA9-437D-9AAB-6E976CB4DDF4}" type="pres">
      <dgm:prSet presAssocID="{C5988FA9-AE55-4655-8E7F-0EC4991AE7A0}" presName="node" presStyleLbl="node1" presStyleIdx="3" presStyleCnt="7">
        <dgm:presLayoutVars>
          <dgm:bulletEnabled val="1"/>
        </dgm:presLayoutVars>
      </dgm:prSet>
      <dgm:spPr/>
    </dgm:pt>
    <dgm:pt modelId="{4017FB61-A3D0-4B24-8FC5-AB98202FAD62}" type="pres">
      <dgm:prSet presAssocID="{2F08FEAF-6CF7-455B-9349-7D1CE0822E20}" presName="sibTrans" presStyleCnt="0"/>
      <dgm:spPr/>
    </dgm:pt>
    <dgm:pt modelId="{AD82FF7A-6D06-4886-8FA5-B399E4DD1AC2}" type="pres">
      <dgm:prSet presAssocID="{74C4C964-E6A4-4A6E-8F97-C3EE3FC7D2CE}" presName="node" presStyleLbl="node1" presStyleIdx="4" presStyleCnt="7">
        <dgm:presLayoutVars>
          <dgm:bulletEnabled val="1"/>
        </dgm:presLayoutVars>
      </dgm:prSet>
      <dgm:spPr/>
    </dgm:pt>
    <dgm:pt modelId="{91C6EBF3-11EB-45F1-898F-A0801FAD25E0}" type="pres">
      <dgm:prSet presAssocID="{E4B1BC1D-40F5-4638-A612-F96B701F80BA}" presName="sibTrans" presStyleCnt="0"/>
      <dgm:spPr/>
    </dgm:pt>
    <dgm:pt modelId="{EBB0B8D8-B027-44E5-A170-C1EE5D298346}" type="pres">
      <dgm:prSet presAssocID="{461B566D-69E9-4D36-85F3-83C94864B6EF}" presName="node" presStyleLbl="node1" presStyleIdx="5" presStyleCnt="7">
        <dgm:presLayoutVars>
          <dgm:bulletEnabled val="1"/>
        </dgm:presLayoutVars>
      </dgm:prSet>
      <dgm:spPr/>
    </dgm:pt>
    <dgm:pt modelId="{F8A21D8F-9846-46B1-B240-3BC362B4E96E}" type="pres">
      <dgm:prSet presAssocID="{7A7A748B-383C-49CB-B48A-877C445411F9}" presName="sibTrans" presStyleCnt="0"/>
      <dgm:spPr/>
    </dgm:pt>
    <dgm:pt modelId="{F9D3EC91-4418-4FF7-A04C-985A4FF4FF4D}" type="pres">
      <dgm:prSet presAssocID="{C4AA60E1-1D37-4112-840E-2DDBAD3E7023}" presName="node" presStyleLbl="node1" presStyleIdx="6" presStyleCnt="7">
        <dgm:presLayoutVars>
          <dgm:bulletEnabled val="1"/>
        </dgm:presLayoutVars>
      </dgm:prSet>
      <dgm:spPr/>
    </dgm:pt>
  </dgm:ptLst>
  <dgm:cxnLst>
    <dgm:cxn modelId="{E1865607-057E-45AC-9736-26459F1130AF}" type="presOf" srcId="{2D684DD4-5396-4358-A091-E6C0300CD269}" destId="{FE248EA9-9AF7-486B-A14B-1B762D1274F9}" srcOrd="0" destOrd="0" presId="urn:microsoft.com/office/officeart/2005/8/layout/default"/>
    <dgm:cxn modelId="{0A48D635-3B85-47DE-846B-BFBD9CEF05C8}" type="presOf" srcId="{C5988FA9-AE55-4655-8E7F-0EC4991AE7A0}" destId="{B0617041-EAA9-437D-9AAB-6E976CB4DDF4}" srcOrd="0" destOrd="0" presId="urn:microsoft.com/office/officeart/2005/8/layout/default"/>
    <dgm:cxn modelId="{D2132138-054C-4ADB-9402-66BD01D9F19A}" srcId="{E2BC7744-1A3D-4EA5-A55B-EE3FD4458ACA}" destId="{C5988FA9-AE55-4655-8E7F-0EC4991AE7A0}" srcOrd="3" destOrd="0" parTransId="{690BE586-097C-4025-B669-683FD5FBF24B}" sibTransId="{2F08FEAF-6CF7-455B-9349-7D1CE0822E20}"/>
    <dgm:cxn modelId="{BE04C66B-CEFB-4DA6-A4A2-543274FE66E8}" srcId="{E2BC7744-1A3D-4EA5-A55B-EE3FD4458ACA}" destId="{461B566D-69E9-4D36-85F3-83C94864B6EF}" srcOrd="5" destOrd="0" parTransId="{D53C2A30-53FB-456C-9003-4F867F046A7F}" sibTransId="{7A7A748B-383C-49CB-B48A-877C445411F9}"/>
    <dgm:cxn modelId="{CDD22E7A-6ABA-41D7-A326-1FCE2E363F22}" type="presOf" srcId="{C4AA60E1-1D37-4112-840E-2DDBAD3E7023}" destId="{F9D3EC91-4418-4FF7-A04C-985A4FF4FF4D}" srcOrd="0" destOrd="0" presId="urn:microsoft.com/office/officeart/2005/8/layout/default"/>
    <dgm:cxn modelId="{80B8B58B-57E8-4878-A656-B977CDBC496A}" srcId="{E2BC7744-1A3D-4EA5-A55B-EE3FD4458ACA}" destId="{406A0B58-815C-4482-B76E-DCC719FF2FDF}" srcOrd="0" destOrd="0" parTransId="{D0766D6A-8B1F-48D2-8F38-0AAA436679E5}" sibTransId="{91DDF42E-F030-41E7-BC13-838ABC77AD7F}"/>
    <dgm:cxn modelId="{EFF41C91-683C-48D4-A4ED-530E0C28E5AD}" type="presOf" srcId="{2F3C1D28-42F8-4F3F-BE34-CFC2BCC8DBA5}" destId="{DC7C9449-EB22-44F1-BB3E-08B7E48A5C93}" srcOrd="0" destOrd="0" presId="urn:microsoft.com/office/officeart/2005/8/layout/default"/>
    <dgm:cxn modelId="{3FCB34CB-A711-4B28-BB72-FBC10886792C}" srcId="{E2BC7744-1A3D-4EA5-A55B-EE3FD4458ACA}" destId="{2D684DD4-5396-4358-A091-E6C0300CD269}" srcOrd="2" destOrd="0" parTransId="{FE660E84-0B43-4873-8227-D71B1883A8E1}" sibTransId="{FD5C9730-F01F-4CBC-A464-499031EACED5}"/>
    <dgm:cxn modelId="{6663F0D5-4BAC-4D11-A1B6-78D7EC42B2D5}" type="presOf" srcId="{406A0B58-815C-4482-B76E-DCC719FF2FDF}" destId="{863882FE-E239-4794-A71B-BF0C4554E640}" srcOrd="0" destOrd="0" presId="urn:microsoft.com/office/officeart/2005/8/layout/default"/>
    <dgm:cxn modelId="{29C781DF-19C3-4C14-929B-80B931649250}" type="presOf" srcId="{461B566D-69E9-4D36-85F3-83C94864B6EF}" destId="{EBB0B8D8-B027-44E5-A170-C1EE5D298346}" srcOrd="0" destOrd="0" presId="urn:microsoft.com/office/officeart/2005/8/layout/default"/>
    <dgm:cxn modelId="{1B42C3DF-67CF-42E4-8E7C-B3BB874BE9F6}" srcId="{E2BC7744-1A3D-4EA5-A55B-EE3FD4458ACA}" destId="{2F3C1D28-42F8-4F3F-BE34-CFC2BCC8DBA5}" srcOrd="1" destOrd="0" parTransId="{B43CFBD3-79D4-4D80-8526-D318B116A7E6}" sibTransId="{6594126F-5E2F-477C-8062-7A7762C82BF8}"/>
    <dgm:cxn modelId="{20D879E1-3C91-4A25-AEED-8FDB758F38B6}" type="presOf" srcId="{E2BC7744-1A3D-4EA5-A55B-EE3FD4458ACA}" destId="{A62B0ED3-3FFC-4279-9202-CBAB09C54669}" srcOrd="0" destOrd="0" presId="urn:microsoft.com/office/officeart/2005/8/layout/default"/>
    <dgm:cxn modelId="{53C110EB-A6E6-46F7-891F-DCD67E08AD3D}" srcId="{E2BC7744-1A3D-4EA5-A55B-EE3FD4458ACA}" destId="{74C4C964-E6A4-4A6E-8F97-C3EE3FC7D2CE}" srcOrd="4" destOrd="0" parTransId="{303347C3-BCB7-44AF-A8EA-18D79F148C82}" sibTransId="{E4B1BC1D-40F5-4638-A612-F96B701F80BA}"/>
    <dgm:cxn modelId="{7A0D31EB-22CD-4DF6-80FD-D8C793B1979E}" srcId="{E2BC7744-1A3D-4EA5-A55B-EE3FD4458ACA}" destId="{C4AA60E1-1D37-4112-840E-2DDBAD3E7023}" srcOrd="6" destOrd="0" parTransId="{6F5941A7-4AD4-4EB5-9771-D4A25E0E04C4}" sibTransId="{FE7BFF9F-051E-418D-B5A1-72357AD5EC95}"/>
    <dgm:cxn modelId="{7747B5F1-7AC6-47C9-ADD8-FCFA628E9086}" type="presOf" srcId="{74C4C964-E6A4-4A6E-8F97-C3EE3FC7D2CE}" destId="{AD82FF7A-6D06-4886-8FA5-B399E4DD1AC2}" srcOrd="0" destOrd="0" presId="urn:microsoft.com/office/officeart/2005/8/layout/default"/>
    <dgm:cxn modelId="{9D1994A2-6FA6-4A82-BACE-2D2614E80E76}" type="presParOf" srcId="{A62B0ED3-3FFC-4279-9202-CBAB09C54669}" destId="{863882FE-E239-4794-A71B-BF0C4554E640}" srcOrd="0" destOrd="0" presId="urn:microsoft.com/office/officeart/2005/8/layout/default"/>
    <dgm:cxn modelId="{C7982622-CF54-4C6D-AE69-C294B53ABF1F}" type="presParOf" srcId="{A62B0ED3-3FFC-4279-9202-CBAB09C54669}" destId="{DBD71B95-6DB4-49CF-94E0-93932B69689D}" srcOrd="1" destOrd="0" presId="urn:microsoft.com/office/officeart/2005/8/layout/default"/>
    <dgm:cxn modelId="{7DD5A67E-4AAD-431F-B5DA-247F63BF5579}" type="presParOf" srcId="{A62B0ED3-3FFC-4279-9202-CBAB09C54669}" destId="{DC7C9449-EB22-44F1-BB3E-08B7E48A5C93}" srcOrd="2" destOrd="0" presId="urn:microsoft.com/office/officeart/2005/8/layout/default"/>
    <dgm:cxn modelId="{5BA949CF-51E5-4377-90FB-298F6ED0E1AD}" type="presParOf" srcId="{A62B0ED3-3FFC-4279-9202-CBAB09C54669}" destId="{AA89C6B9-C828-4A47-BFFA-E14438ABE8CC}" srcOrd="3" destOrd="0" presId="urn:microsoft.com/office/officeart/2005/8/layout/default"/>
    <dgm:cxn modelId="{8C0854DB-19AD-4330-A3F2-2FBDE7942697}" type="presParOf" srcId="{A62B0ED3-3FFC-4279-9202-CBAB09C54669}" destId="{FE248EA9-9AF7-486B-A14B-1B762D1274F9}" srcOrd="4" destOrd="0" presId="urn:microsoft.com/office/officeart/2005/8/layout/default"/>
    <dgm:cxn modelId="{079C4760-82C9-4A43-BB7B-CEC5CC153285}" type="presParOf" srcId="{A62B0ED3-3FFC-4279-9202-CBAB09C54669}" destId="{B21005E4-A782-46ED-B1CF-DAB248ECC742}" srcOrd="5" destOrd="0" presId="urn:microsoft.com/office/officeart/2005/8/layout/default"/>
    <dgm:cxn modelId="{16AC4A72-A1CE-475F-AE64-C6490A15FE11}" type="presParOf" srcId="{A62B0ED3-3FFC-4279-9202-CBAB09C54669}" destId="{B0617041-EAA9-437D-9AAB-6E976CB4DDF4}" srcOrd="6" destOrd="0" presId="urn:microsoft.com/office/officeart/2005/8/layout/default"/>
    <dgm:cxn modelId="{93D69248-524C-4273-98DC-5705326F271D}" type="presParOf" srcId="{A62B0ED3-3FFC-4279-9202-CBAB09C54669}" destId="{4017FB61-A3D0-4B24-8FC5-AB98202FAD62}" srcOrd="7" destOrd="0" presId="urn:microsoft.com/office/officeart/2005/8/layout/default"/>
    <dgm:cxn modelId="{2529A475-0641-47F6-9BD9-B0F9D25242E0}" type="presParOf" srcId="{A62B0ED3-3FFC-4279-9202-CBAB09C54669}" destId="{AD82FF7A-6D06-4886-8FA5-B399E4DD1AC2}" srcOrd="8" destOrd="0" presId="urn:microsoft.com/office/officeart/2005/8/layout/default"/>
    <dgm:cxn modelId="{B7D2BA13-B6C0-4626-9F9A-BAE77F6627C7}" type="presParOf" srcId="{A62B0ED3-3FFC-4279-9202-CBAB09C54669}" destId="{91C6EBF3-11EB-45F1-898F-A0801FAD25E0}" srcOrd="9" destOrd="0" presId="urn:microsoft.com/office/officeart/2005/8/layout/default"/>
    <dgm:cxn modelId="{57D37294-2414-443C-A65B-AFEAE0F47908}" type="presParOf" srcId="{A62B0ED3-3FFC-4279-9202-CBAB09C54669}" destId="{EBB0B8D8-B027-44E5-A170-C1EE5D298346}" srcOrd="10" destOrd="0" presId="urn:microsoft.com/office/officeart/2005/8/layout/default"/>
    <dgm:cxn modelId="{74C09ED1-83AF-4733-AC17-77CFED9F6F01}" type="presParOf" srcId="{A62B0ED3-3FFC-4279-9202-CBAB09C54669}" destId="{F8A21D8F-9846-46B1-B240-3BC362B4E96E}" srcOrd="11" destOrd="0" presId="urn:microsoft.com/office/officeart/2005/8/layout/default"/>
    <dgm:cxn modelId="{46F64F98-8316-499D-9E9B-71AA78C33C83}" type="presParOf" srcId="{A62B0ED3-3FFC-4279-9202-CBAB09C54669}" destId="{F9D3EC91-4418-4FF7-A04C-985A4FF4FF4D}" srcOrd="1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a:t>Metodología</a:t>
          </a:r>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a:t>Metodología</a:t>
          </a:r>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95BC18B6-3975-44EF-BDCC-997D8B816FCF}" type="pres">
      <dgm:prSet presAssocID="{C4387DC8-A81F-4FA9-96EE-20F90533D276}" presName="Name0" presStyleCnt="0">
        <dgm:presLayoutVars>
          <dgm:dir/>
          <dgm:resizeHandles val="exact"/>
        </dgm:presLayoutVars>
      </dgm:prSet>
      <dgm:spPr/>
    </dgm:pt>
    <dgm:pt modelId="{56BCA51D-9D1F-4A29-8A3C-55F3329E624C}"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B6E9A045-CA70-4476-83E7-F85793D6DF59}" type="pres">
      <dgm:prSet presAssocID="{C4387DC8-A81F-4FA9-96EE-20F90533D276}" presName="points" presStyleCnt="0"/>
      <dgm:spPr/>
    </dgm:pt>
    <dgm:pt modelId="{6D1F8544-960D-4DCB-823F-264FF26F153C}" type="pres">
      <dgm:prSet presAssocID="{A8B3E3D7-7D68-45DF-9EB3-2266D7678D9C}" presName="compositeA" presStyleCnt="0"/>
      <dgm:spPr/>
    </dgm:pt>
    <dgm:pt modelId="{AF7D0343-4AE3-490B-B1F3-E19721F2E301}" type="pres">
      <dgm:prSet presAssocID="{A8B3E3D7-7D68-45DF-9EB3-2266D7678D9C}" presName="textA" presStyleLbl="revTx" presStyleIdx="0" presStyleCnt="5">
        <dgm:presLayoutVars>
          <dgm:bulletEnabled val="1"/>
        </dgm:presLayoutVars>
      </dgm:prSet>
      <dgm:spPr/>
    </dgm:pt>
    <dgm:pt modelId="{38CAEFDA-7D6A-403A-8F3A-87D01B3D2E2E}" type="pres">
      <dgm:prSet presAssocID="{A8B3E3D7-7D68-45DF-9EB3-2266D7678D9C}" presName="circleA" presStyleLbl="node1" presStyleIdx="0" presStyleCnt="5"/>
      <dgm:spPr/>
    </dgm:pt>
    <dgm:pt modelId="{6DFB9EC1-6887-48FF-AD9B-E3256C0CEF25}" type="pres">
      <dgm:prSet presAssocID="{A8B3E3D7-7D68-45DF-9EB3-2266D7678D9C}" presName="spaceA" presStyleCnt="0"/>
      <dgm:spPr/>
    </dgm:pt>
    <dgm:pt modelId="{9BFFB9E8-C181-4123-AD69-5B2082246349}" type="pres">
      <dgm:prSet presAssocID="{895712CE-6C90-49C6-9B35-81BE1887318D}" presName="space" presStyleCnt="0"/>
      <dgm:spPr/>
    </dgm:pt>
    <dgm:pt modelId="{0D6D3A76-31B8-4CA2-A86B-4DA721DD2555}" type="pres">
      <dgm:prSet presAssocID="{0BAB2C06-8E61-4160-9A2F-98266C546926}" presName="compositeB" presStyleCnt="0"/>
      <dgm:spPr/>
    </dgm:pt>
    <dgm:pt modelId="{FEB2C6BB-5C05-4224-8C1D-4BF1B1EA39F9}" type="pres">
      <dgm:prSet presAssocID="{0BAB2C06-8E61-4160-9A2F-98266C546926}" presName="textB" presStyleLbl="revTx" presStyleIdx="1" presStyleCnt="5">
        <dgm:presLayoutVars>
          <dgm:bulletEnabled val="1"/>
        </dgm:presLayoutVars>
      </dgm:prSet>
      <dgm:spPr/>
    </dgm:pt>
    <dgm:pt modelId="{3FF0031A-ED9D-47C0-87C1-AC67A3D05DC9}" type="pres">
      <dgm:prSet presAssocID="{0BAB2C06-8E61-4160-9A2F-98266C546926}" presName="circleB" presStyleLbl="node1" presStyleIdx="1" presStyleCnt="5"/>
      <dgm:spPr/>
    </dgm:pt>
    <dgm:pt modelId="{AD45AFBF-6580-4B7D-BEB8-02C1E4F54FF5}" type="pres">
      <dgm:prSet presAssocID="{0BAB2C06-8E61-4160-9A2F-98266C546926}" presName="spaceB" presStyleCnt="0"/>
      <dgm:spPr/>
    </dgm:pt>
    <dgm:pt modelId="{F2FF65EA-6E62-4850-ADBE-6E94A41924F4}" type="pres">
      <dgm:prSet presAssocID="{273AE750-66FA-4CA2-A0F1-173ED98D2F03}" presName="space" presStyleCnt="0"/>
      <dgm:spPr/>
    </dgm:pt>
    <dgm:pt modelId="{6A5E2204-79C2-4FA3-8695-ECB233AE4D43}" type="pres">
      <dgm:prSet presAssocID="{B3427535-723A-40BB-B099-037EE7ACCBBE}" presName="compositeA" presStyleCnt="0"/>
      <dgm:spPr/>
    </dgm:pt>
    <dgm:pt modelId="{218771B4-343D-41E0-895F-5379E4F7174C}" type="pres">
      <dgm:prSet presAssocID="{B3427535-723A-40BB-B099-037EE7ACCBBE}" presName="textA" presStyleLbl="revTx" presStyleIdx="2" presStyleCnt="5">
        <dgm:presLayoutVars>
          <dgm:bulletEnabled val="1"/>
        </dgm:presLayoutVars>
      </dgm:prSet>
      <dgm:spPr/>
    </dgm:pt>
    <dgm:pt modelId="{BF505CC3-FF1C-4DA3-BBA4-1BDB462B86B8}" type="pres">
      <dgm:prSet presAssocID="{B3427535-723A-40BB-B099-037EE7ACCBBE}" presName="circleA" presStyleLbl="node1" presStyleIdx="2" presStyleCnt="5"/>
      <dgm:spPr/>
    </dgm:pt>
    <dgm:pt modelId="{49AE4312-FF65-46C4-A898-58591ACB4078}" type="pres">
      <dgm:prSet presAssocID="{B3427535-723A-40BB-B099-037EE7ACCBBE}" presName="spaceA" presStyleCnt="0"/>
      <dgm:spPr/>
    </dgm:pt>
    <dgm:pt modelId="{B6483172-1138-4394-AB77-1574D7BE1DC9}" type="pres">
      <dgm:prSet presAssocID="{93F3EF9B-D3D6-480B-AD5E-BEEC25A64BF5}" presName="space" presStyleCnt="0"/>
      <dgm:spPr/>
    </dgm:pt>
    <dgm:pt modelId="{D7745426-5B52-4A0B-9099-C0D0BE25B1BB}" type="pres">
      <dgm:prSet presAssocID="{5BF42C23-BF90-4A39-98BE-143C6DF50534}" presName="compositeB" presStyleCnt="0"/>
      <dgm:spPr/>
    </dgm:pt>
    <dgm:pt modelId="{AB705A90-1C3C-4FB5-A769-49FA69948D7A}" type="pres">
      <dgm:prSet presAssocID="{5BF42C23-BF90-4A39-98BE-143C6DF50534}" presName="textB" presStyleLbl="revTx" presStyleIdx="3" presStyleCnt="5">
        <dgm:presLayoutVars>
          <dgm:bulletEnabled val="1"/>
        </dgm:presLayoutVars>
      </dgm:prSet>
      <dgm:spPr/>
    </dgm:pt>
    <dgm:pt modelId="{D6AF35E0-DA40-443C-B027-A5B70303932C}" type="pres">
      <dgm:prSet presAssocID="{5BF42C23-BF90-4A39-98BE-143C6DF50534}" presName="circleB" presStyleLbl="node1" presStyleIdx="3" presStyleCnt="5"/>
      <dgm:spPr/>
    </dgm:pt>
    <dgm:pt modelId="{ECD8E24E-91D7-488C-9383-C80D1E87164B}" type="pres">
      <dgm:prSet presAssocID="{5BF42C23-BF90-4A39-98BE-143C6DF50534}" presName="spaceB" presStyleCnt="0"/>
      <dgm:spPr/>
    </dgm:pt>
    <dgm:pt modelId="{450C97FA-61B2-42DE-9A04-389265ACBFEC}" type="pres">
      <dgm:prSet presAssocID="{595549B5-5609-454A-86C7-6D17323CFDA7}" presName="space" presStyleCnt="0"/>
      <dgm:spPr/>
    </dgm:pt>
    <dgm:pt modelId="{6ACE8246-8731-4DDC-84AF-636EA7DD87EE}" type="pres">
      <dgm:prSet presAssocID="{95CAE7ED-1E2F-4762-AC3C-BFDE0930451A}" presName="compositeA" presStyleCnt="0"/>
      <dgm:spPr/>
    </dgm:pt>
    <dgm:pt modelId="{85D5442A-8A12-40C8-8362-2559734C77E3}" type="pres">
      <dgm:prSet presAssocID="{95CAE7ED-1E2F-4762-AC3C-BFDE0930451A}" presName="textA" presStyleLbl="revTx" presStyleIdx="4" presStyleCnt="5">
        <dgm:presLayoutVars>
          <dgm:bulletEnabled val="1"/>
        </dgm:presLayoutVars>
      </dgm:prSet>
      <dgm:spPr/>
    </dgm:pt>
    <dgm:pt modelId="{D36FE611-228D-4892-A8F1-53B23B123FA4}" type="pres">
      <dgm:prSet presAssocID="{95CAE7ED-1E2F-4762-AC3C-BFDE0930451A}" presName="circleA" presStyleLbl="node1" presStyleIdx="4" presStyleCnt="5"/>
      <dgm:spPr/>
    </dgm:pt>
    <dgm:pt modelId="{A5BFB3FB-75C9-4B31-B022-5CCA13ED9D0D}" type="pres">
      <dgm:prSet presAssocID="{95CAE7ED-1E2F-4762-AC3C-BFDE0930451A}" presName="spaceA" presStyleCnt="0"/>
      <dgm:spPr/>
    </dgm:pt>
  </dgm:ptLst>
  <dgm:cxnLst>
    <dgm:cxn modelId="{C079402B-2E5B-42F0-8855-AC3B8770EEDF}" type="presOf" srcId="{5BF42C23-BF90-4A39-98BE-143C6DF50534}" destId="{AB705A90-1C3C-4FB5-A769-49FA69948D7A}" srcOrd="0" destOrd="0" presId="urn:microsoft.com/office/officeart/2005/8/layout/hProcess11"/>
    <dgm:cxn modelId="{227ECB6C-7788-4AC0-B2FC-9E3BB8025A30}" type="presOf" srcId="{C4387DC8-A81F-4FA9-96EE-20F90533D276}" destId="{95BC18B6-3975-44EF-BDCC-997D8B816FCF}" srcOrd="0" destOrd="0" presId="urn:microsoft.com/office/officeart/2005/8/layout/hProcess11"/>
    <dgm:cxn modelId="{EA935E5A-3F58-42EB-8436-3E1C54029B76}" type="presOf" srcId="{A8B3E3D7-7D68-45DF-9EB3-2266D7678D9C}" destId="{AF7D0343-4AE3-490B-B1F3-E19721F2E301}"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5DAA7F90-1105-427A-9B0E-E25AFDD80C52}" type="presOf" srcId="{B3427535-723A-40BB-B099-037EE7ACCBBE}" destId="{218771B4-343D-41E0-895F-5379E4F7174C}"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C50B3BBD-F6EC-4268-B154-C6632778063C}" srcId="{C4387DC8-A81F-4FA9-96EE-20F90533D276}" destId="{5BF42C23-BF90-4A39-98BE-143C6DF50534}" srcOrd="3" destOrd="0" parTransId="{6D6F55F1-E27B-4F79-BF2B-AD15F4CCDD56}" sibTransId="{595549B5-5609-454A-86C7-6D17323CFDA7}"/>
    <dgm:cxn modelId="{624964BE-BFE5-427A-94E6-49FCF2FAA666}" type="presOf" srcId="{95CAE7ED-1E2F-4762-AC3C-BFDE0930451A}" destId="{85D5442A-8A12-40C8-8362-2559734C77E3}" srcOrd="0" destOrd="0" presId="urn:microsoft.com/office/officeart/2005/8/layout/hProcess11"/>
    <dgm:cxn modelId="{8FD160FE-0A30-4149-A91B-6914F33842CB}" type="presOf" srcId="{0BAB2C06-8E61-4160-9A2F-98266C546926}" destId="{FEB2C6BB-5C05-4224-8C1D-4BF1B1EA39F9}" srcOrd="0" destOrd="0" presId="urn:microsoft.com/office/officeart/2005/8/layout/hProcess11"/>
    <dgm:cxn modelId="{113726D1-DA2A-453C-94D2-F16166BCC92F}" type="presParOf" srcId="{95BC18B6-3975-44EF-BDCC-997D8B816FCF}" destId="{56BCA51D-9D1F-4A29-8A3C-55F3329E624C}" srcOrd="0" destOrd="0" presId="urn:microsoft.com/office/officeart/2005/8/layout/hProcess11"/>
    <dgm:cxn modelId="{17A3FFB7-7307-43E1-B50E-483B1903ADD0}" type="presParOf" srcId="{95BC18B6-3975-44EF-BDCC-997D8B816FCF}" destId="{B6E9A045-CA70-4476-83E7-F85793D6DF59}" srcOrd="1" destOrd="0" presId="urn:microsoft.com/office/officeart/2005/8/layout/hProcess11"/>
    <dgm:cxn modelId="{3FA9D18C-6A15-4E8B-9AD9-C2AED6FAAB30}" type="presParOf" srcId="{B6E9A045-CA70-4476-83E7-F85793D6DF59}" destId="{6D1F8544-960D-4DCB-823F-264FF26F153C}" srcOrd="0" destOrd="0" presId="urn:microsoft.com/office/officeart/2005/8/layout/hProcess11"/>
    <dgm:cxn modelId="{6CB34CBC-3204-4504-88E4-E87267975308}" type="presParOf" srcId="{6D1F8544-960D-4DCB-823F-264FF26F153C}" destId="{AF7D0343-4AE3-490B-B1F3-E19721F2E301}" srcOrd="0" destOrd="0" presId="urn:microsoft.com/office/officeart/2005/8/layout/hProcess11"/>
    <dgm:cxn modelId="{61D9AB81-648B-4554-A1B3-F30C2E423B17}" type="presParOf" srcId="{6D1F8544-960D-4DCB-823F-264FF26F153C}" destId="{38CAEFDA-7D6A-403A-8F3A-87D01B3D2E2E}" srcOrd="1" destOrd="0" presId="urn:microsoft.com/office/officeart/2005/8/layout/hProcess11"/>
    <dgm:cxn modelId="{A8031967-3E66-4D7F-B8C8-6D89F6960126}" type="presParOf" srcId="{6D1F8544-960D-4DCB-823F-264FF26F153C}" destId="{6DFB9EC1-6887-48FF-AD9B-E3256C0CEF25}" srcOrd="2" destOrd="0" presId="urn:microsoft.com/office/officeart/2005/8/layout/hProcess11"/>
    <dgm:cxn modelId="{882F8168-91CC-493E-81C6-D63005FF4D78}" type="presParOf" srcId="{B6E9A045-CA70-4476-83E7-F85793D6DF59}" destId="{9BFFB9E8-C181-4123-AD69-5B2082246349}" srcOrd="1" destOrd="0" presId="urn:microsoft.com/office/officeart/2005/8/layout/hProcess11"/>
    <dgm:cxn modelId="{345E24D1-4DC7-47B1-80F8-9FF7818709F6}" type="presParOf" srcId="{B6E9A045-CA70-4476-83E7-F85793D6DF59}" destId="{0D6D3A76-31B8-4CA2-A86B-4DA721DD2555}" srcOrd="2" destOrd="0" presId="urn:microsoft.com/office/officeart/2005/8/layout/hProcess11"/>
    <dgm:cxn modelId="{58B00032-8E60-4CE1-B64E-CA389F876786}" type="presParOf" srcId="{0D6D3A76-31B8-4CA2-A86B-4DA721DD2555}" destId="{FEB2C6BB-5C05-4224-8C1D-4BF1B1EA39F9}" srcOrd="0" destOrd="0" presId="urn:microsoft.com/office/officeart/2005/8/layout/hProcess11"/>
    <dgm:cxn modelId="{01D44276-E540-4FD6-95EE-B34816F85911}" type="presParOf" srcId="{0D6D3A76-31B8-4CA2-A86B-4DA721DD2555}" destId="{3FF0031A-ED9D-47C0-87C1-AC67A3D05DC9}" srcOrd="1" destOrd="0" presId="urn:microsoft.com/office/officeart/2005/8/layout/hProcess11"/>
    <dgm:cxn modelId="{9AC487EE-DE88-4418-93AE-0A0CEE5EA289}" type="presParOf" srcId="{0D6D3A76-31B8-4CA2-A86B-4DA721DD2555}" destId="{AD45AFBF-6580-4B7D-BEB8-02C1E4F54FF5}" srcOrd="2" destOrd="0" presId="urn:microsoft.com/office/officeart/2005/8/layout/hProcess11"/>
    <dgm:cxn modelId="{37C668E4-DBAA-499A-9A28-3761D1BB6617}" type="presParOf" srcId="{B6E9A045-CA70-4476-83E7-F85793D6DF59}" destId="{F2FF65EA-6E62-4850-ADBE-6E94A41924F4}" srcOrd="3" destOrd="0" presId="urn:microsoft.com/office/officeart/2005/8/layout/hProcess11"/>
    <dgm:cxn modelId="{BE207F06-EA94-4F42-9AAD-CCDDE62568B7}" type="presParOf" srcId="{B6E9A045-CA70-4476-83E7-F85793D6DF59}" destId="{6A5E2204-79C2-4FA3-8695-ECB233AE4D43}" srcOrd="4" destOrd="0" presId="urn:microsoft.com/office/officeart/2005/8/layout/hProcess11"/>
    <dgm:cxn modelId="{1C9B99E6-1A72-4D04-A782-71A8C56C0719}" type="presParOf" srcId="{6A5E2204-79C2-4FA3-8695-ECB233AE4D43}" destId="{218771B4-343D-41E0-895F-5379E4F7174C}" srcOrd="0" destOrd="0" presId="urn:microsoft.com/office/officeart/2005/8/layout/hProcess11"/>
    <dgm:cxn modelId="{FFDBD5FC-8A72-4C12-AF4E-7CD9E31E5D41}" type="presParOf" srcId="{6A5E2204-79C2-4FA3-8695-ECB233AE4D43}" destId="{BF505CC3-FF1C-4DA3-BBA4-1BDB462B86B8}" srcOrd="1" destOrd="0" presId="urn:microsoft.com/office/officeart/2005/8/layout/hProcess11"/>
    <dgm:cxn modelId="{DE66118C-724B-4102-A906-29DAA9D0125A}" type="presParOf" srcId="{6A5E2204-79C2-4FA3-8695-ECB233AE4D43}" destId="{49AE4312-FF65-46C4-A898-58591ACB4078}" srcOrd="2" destOrd="0" presId="urn:microsoft.com/office/officeart/2005/8/layout/hProcess11"/>
    <dgm:cxn modelId="{87949404-0A04-4217-8AED-F5647A1F446D}" type="presParOf" srcId="{B6E9A045-CA70-4476-83E7-F85793D6DF59}" destId="{B6483172-1138-4394-AB77-1574D7BE1DC9}" srcOrd="5" destOrd="0" presId="urn:microsoft.com/office/officeart/2005/8/layout/hProcess11"/>
    <dgm:cxn modelId="{86A85969-47C5-4121-AAF7-C7E4C3F92E51}" type="presParOf" srcId="{B6E9A045-CA70-4476-83E7-F85793D6DF59}" destId="{D7745426-5B52-4A0B-9099-C0D0BE25B1BB}" srcOrd="6" destOrd="0" presId="urn:microsoft.com/office/officeart/2005/8/layout/hProcess11"/>
    <dgm:cxn modelId="{17703958-A536-460A-AFEC-A48745348A42}" type="presParOf" srcId="{D7745426-5B52-4A0B-9099-C0D0BE25B1BB}" destId="{AB705A90-1C3C-4FB5-A769-49FA69948D7A}" srcOrd="0" destOrd="0" presId="urn:microsoft.com/office/officeart/2005/8/layout/hProcess11"/>
    <dgm:cxn modelId="{46ACF2B1-5410-4753-9C9C-DF1A6F62FCFC}" type="presParOf" srcId="{D7745426-5B52-4A0B-9099-C0D0BE25B1BB}" destId="{D6AF35E0-DA40-443C-B027-A5B70303932C}" srcOrd="1" destOrd="0" presId="urn:microsoft.com/office/officeart/2005/8/layout/hProcess11"/>
    <dgm:cxn modelId="{41D2E01F-1D8C-4531-B51E-724A4CD04BFE}" type="presParOf" srcId="{D7745426-5B52-4A0B-9099-C0D0BE25B1BB}" destId="{ECD8E24E-91D7-488C-9383-C80D1E87164B}" srcOrd="2" destOrd="0" presId="urn:microsoft.com/office/officeart/2005/8/layout/hProcess11"/>
    <dgm:cxn modelId="{7B1374C6-3F38-4590-A0F7-56363E904A35}" type="presParOf" srcId="{B6E9A045-CA70-4476-83E7-F85793D6DF59}" destId="{450C97FA-61B2-42DE-9A04-389265ACBFEC}" srcOrd="7" destOrd="0" presId="urn:microsoft.com/office/officeart/2005/8/layout/hProcess11"/>
    <dgm:cxn modelId="{63C88447-90D8-48DC-9F56-5F6424FA4DF3}" type="presParOf" srcId="{B6E9A045-CA70-4476-83E7-F85793D6DF59}" destId="{6ACE8246-8731-4DDC-84AF-636EA7DD87EE}" srcOrd="8" destOrd="0" presId="urn:microsoft.com/office/officeart/2005/8/layout/hProcess11"/>
    <dgm:cxn modelId="{F62F1521-40F8-43BE-9E78-874BCFCC96AB}" type="presParOf" srcId="{6ACE8246-8731-4DDC-84AF-636EA7DD87EE}" destId="{85D5442A-8A12-40C8-8362-2559734C77E3}" srcOrd="0" destOrd="0" presId="urn:microsoft.com/office/officeart/2005/8/layout/hProcess11"/>
    <dgm:cxn modelId="{B128C435-BD7C-47C9-9282-59F54644D76C}" type="presParOf" srcId="{6ACE8246-8731-4DDC-84AF-636EA7DD87EE}" destId="{D36FE611-228D-4892-A8F1-53B23B123FA4}" srcOrd="1" destOrd="0" presId="urn:microsoft.com/office/officeart/2005/8/layout/hProcess11"/>
    <dgm:cxn modelId="{1B014044-BF13-44B8-B500-9C1EA6502D5A}" type="presParOf" srcId="{6ACE8246-8731-4DDC-84AF-636EA7DD87EE}" destId="{A5BFB3FB-75C9-4B31-B022-5CCA13ED9D0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custT="1"/>
      <dgm:spPr/>
      <dgm:t>
        <a:bodyPr/>
        <a:lstStyle/>
        <a:p>
          <a:r>
            <a:rPr lang="es-419" sz="1200"/>
            <a:t>Cronograma</a:t>
          </a:r>
          <a:endParaRPr lang="es-MX" sz="1200"/>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CC4B3F50-B376-4EFE-AEC9-C729B53AD967}" type="pres">
      <dgm:prSet presAssocID="{C4387DC8-A81F-4FA9-96EE-20F90533D276}" presName="Name0" presStyleCnt="0">
        <dgm:presLayoutVars>
          <dgm:dir/>
          <dgm:resizeHandles val="exact"/>
        </dgm:presLayoutVars>
      </dgm:prSet>
      <dgm:spPr/>
    </dgm:pt>
    <dgm:pt modelId="{08886EA4-4A63-4B0B-8077-BDE57F4FE185}"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4FCAAEA4-BF21-423F-AC00-47FEF1882714}" type="pres">
      <dgm:prSet presAssocID="{C4387DC8-A81F-4FA9-96EE-20F90533D276}" presName="points" presStyleCnt="0"/>
      <dgm:spPr/>
    </dgm:pt>
    <dgm:pt modelId="{A21BF6CF-0920-45ED-BF7F-CB42EA0A7FCA}" type="pres">
      <dgm:prSet presAssocID="{A8B3E3D7-7D68-45DF-9EB3-2266D7678D9C}" presName="compositeA" presStyleCnt="0"/>
      <dgm:spPr/>
    </dgm:pt>
    <dgm:pt modelId="{FA0FEB24-50C3-4640-B0B2-8AB2A7BFCF11}" type="pres">
      <dgm:prSet presAssocID="{A8B3E3D7-7D68-45DF-9EB3-2266D7678D9C}" presName="textA" presStyleLbl="revTx" presStyleIdx="0" presStyleCnt="5">
        <dgm:presLayoutVars>
          <dgm:bulletEnabled val="1"/>
        </dgm:presLayoutVars>
      </dgm:prSet>
      <dgm:spPr/>
    </dgm:pt>
    <dgm:pt modelId="{7EDC783F-D942-409C-9380-F3BDB715CF87}" type="pres">
      <dgm:prSet presAssocID="{A8B3E3D7-7D68-45DF-9EB3-2266D7678D9C}" presName="circleA" presStyleLbl="node1" presStyleIdx="0" presStyleCnt="5"/>
      <dgm:spPr/>
    </dgm:pt>
    <dgm:pt modelId="{91C72AD0-6A97-42FD-A300-01F80ECC6D32}" type="pres">
      <dgm:prSet presAssocID="{A8B3E3D7-7D68-45DF-9EB3-2266D7678D9C}" presName="spaceA" presStyleCnt="0"/>
      <dgm:spPr/>
    </dgm:pt>
    <dgm:pt modelId="{4D3E7F8D-994C-47D4-B384-129F6D0D714E}" type="pres">
      <dgm:prSet presAssocID="{895712CE-6C90-49C6-9B35-81BE1887318D}" presName="space" presStyleCnt="0"/>
      <dgm:spPr/>
    </dgm:pt>
    <dgm:pt modelId="{4C8C7F99-EC3A-4F10-AD7A-F7811CD9685A}" type="pres">
      <dgm:prSet presAssocID="{0BAB2C06-8E61-4160-9A2F-98266C546926}" presName="compositeB" presStyleCnt="0"/>
      <dgm:spPr/>
    </dgm:pt>
    <dgm:pt modelId="{871652C0-E7E4-4636-A027-92237672F292}" type="pres">
      <dgm:prSet presAssocID="{0BAB2C06-8E61-4160-9A2F-98266C546926}" presName="textB" presStyleLbl="revTx" presStyleIdx="1" presStyleCnt="5">
        <dgm:presLayoutVars>
          <dgm:bulletEnabled val="1"/>
        </dgm:presLayoutVars>
      </dgm:prSet>
      <dgm:spPr/>
    </dgm:pt>
    <dgm:pt modelId="{2F39D9B5-966B-4233-80A7-D3EA108675D6}" type="pres">
      <dgm:prSet presAssocID="{0BAB2C06-8E61-4160-9A2F-98266C546926}" presName="circleB" presStyleLbl="node1" presStyleIdx="1" presStyleCnt="5"/>
      <dgm:spPr/>
    </dgm:pt>
    <dgm:pt modelId="{A32FF165-E70F-4FE1-9184-35B3E2CCF7DD}" type="pres">
      <dgm:prSet presAssocID="{0BAB2C06-8E61-4160-9A2F-98266C546926}" presName="spaceB" presStyleCnt="0"/>
      <dgm:spPr/>
    </dgm:pt>
    <dgm:pt modelId="{893C7F71-0FBA-4746-8043-C5806F1BF4BB}" type="pres">
      <dgm:prSet presAssocID="{273AE750-66FA-4CA2-A0F1-173ED98D2F03}" presName="space" presStyleCnt="0"/>
      <dgm:spPr/>
    </dgm:pt>
    <dgm:pt modelId="{79A0FC2C-071F-479C-AFFB-E6B3D95020B9}" type="pres">
      <dgm:prSet presAssocID="{B3427535-723A-40BB-B099-037EE7ACCBBE}" presName="compositeA" presStyleCnt="0"/>
      <dgm:spPr/>
    </dgm:pt>
    <dgm:pt modelId="{BEA92556-1A7B-4D8C-8983-D6C5DA3EEC42}" type="pres">
      <dgm:prSet presAssocID="{B3427535-723A-40BB-B099-037EE7ACCBBE}" presName="textA" presStyleLbl="revTx" presStyleIdx="2" presStyleCnt="5">
        <dgm:presLayoutVars>
          <dgm:bulletEnabled val="1"/>
        </dgm:presLayoutVars>
      </dgm:prSet>
      <dgm:spPr/>
    </dgm:pt>
    <dgm:pt modelId="{131EDA3D-5515-46F2-BF0D-286541D17473}" type="pres">
      <dgm:prSet presAssocID="{B3427535-723A-40BB-B099-037EE7ACCBBE}" presName="circleA" presStyleLbl="node1" presStyleIdx="2" presStyleCnt="5"/>
      <dgm:spPr/>
    </dgm:pt>
    <dgm:pt modelId="{32CC1DE4-1A81-4D9D-8FA5-74772A7880BC}" type="pres">
      <dgm:prSet presAssocID="{B3427535-723A-40BB-B099-037EE7ACCBBE}" presName="spaceA" presStyleCnt="0"/>
      <dgm:spPr/>
    </dgm:pt>
    <dgm:pt modelId="{78D29E44-34AB-4913-B6D5-0907805FAE04}" type="pres">
      <dgm:prSet presAssocID="{93F3EF9B-D3D6-480B-AD5E-BEEC25A64BF5}" presName="space" presStyleCnt="0"/>
      <dgm:spPr/>
    </dgm:pt>
    <dgm:pt modelId="{F52A1A95-9D07-42AC-BD15-DEE1FA10B5FB}" type="pres">
      <dgm:prSet presAssocID="{5BF42C23-BF90-4A39-98BE-143C6DF50534}" presName="compositeB" presStyleCnt="0"/>
      <dgm:spPr/>
    </dgm:pt>
    <dgm:pt modelId="{9F92F064-FA4B-4AE3-8CE4-9C31ADB35EAD}" type="pres">
      <dgm:prSet presAssocID="{5BF42C23-BF90-4A39-98BE-143C6DF50534}" presName="textB" presStyleLbl="revTx" presStyleIdx="3" presStyleCnt="5">
        <dgm:presLayoutVars>
          <dgm:bulletEnabled val="1"/>
        </dgm:presLayoutVars>
      </dgm:prSet>
      <dgm:spPr/>
    </dgm:pt>
    <dgm:pt modelId="{5255D6DC-CA7A-4C15-8484-CF86BBF6F9E1}" type="pres">
      <dgm:prSet presAssocID="{5BF42C23-BF90-4A39-98BE-143C6DF50534}" presName="circleB" presStyleLbl="node1" presStyleIdx="3" presStyleCnt="5"/>
      <dgm:spPr/>
    </dgm:pt>
    <dgm:pt modelId="{3D920608-DD8F-4D72-ADF4-D0313B67BCC6}" type="pres">
      <dgm:prSet presAssocID="{5BF42C23-BF90-4A39-98BE-143C6DF50534}" presName="spaceB" presStyleCnt="0"/>
      <dgm:spPr/>
    </dgm:pt>
    <dgm:pt modelId="{16150590-AD10-4AD1-BA84-80719C380BF1}" type="pres">
      <dgm:prSet presAssocID="{595549B5-5609-454A-86C7-6D17323CFDA7}" presName="space" presStyleCnt="0"/>
      <dgm:spPr/>
    </dgm:pt>
    <dgm:pt modelId="{801A5BB6-2D38-43DF-9E28-4C0A9D26B0BC}" type="pres">
      <dgm:prSet presAssocID="{95CAE7ED-1E2F-4762-AC3C-BFDE0930451A}" presName="compositeA" presStyleCnt="0"/>
      <dgm:spPr/>
    </dgm:pt>
    <dgm:pt modelId="{4FA6FBC3-E649-4680-B97B-70229870CBD0}" type="pres">
      <dgm:prSet presAssocID="{95CAE7ED-1E2F-4762-AC3C-BFDE0930451A}" presName="textA" presStyleLbl="revTx" presStyleIdx="4" presStyleCnt="5">
        <dgm:presLayoutVars>
          <dgm:bulletEnabled val="1"/>
        </dgm:presLayoutVars>
      </dgm:prSet>
      <dgm:spPr/>
    </dgm:pt>
    <dgm:pt modelId="{4EE0CE36-586D-4804-84B1-395BCDB62A82}" type="pres">
      <dgm:prSet presAssocID="{95CAE7ED-1E2F-4762-AC3C-BFDE0930451A}" presName="circleA" presStyleLbl="node1" presStyleIdx="4" presStyleCnt="5"/>
      <dgm:spPr/>
    </dgm:pt>
    <dgm:pt modelId="{9F387C42-6B7A-482D-8A1B-F49444775140}" type="pres">
      <dgm:prSet presAssocID="{95CAE7ED-1E2F-4762-AC3C-BFDE0930451A}" presName="spaceA" presStyleCnt="0"/>
      <dgm:spPr/>
    </dgm:pt>
  </dgm:ptLst>
  <dgm:cxnLst>
    <dgm:cxn modelId="{83C85F12-AD80-4C9F-9ED7-A771C18D9143}" type="presOf" srcId="{C4387DC8-A81F-4FA9-96EE-20F90533D276}" destId="{CC4B3F50-B376-4EFE-AEC9-C729B53AD967}" srcOrd="0" destOrd="0" presId="urn:microsoft.com/office/officeart/2005/8/layout/hProcess11"/>
    <dgm:cxn modelId="{19BBA585-746F-4852-8DEC-473DDECE867D}" type="presOf" srcId="{95CAE7ED-1E2F-4762-AC3C-BFDE0930451A}" destId="{4FA6FBC3-E649-4680-B97B-70229870CBD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1D6949BC-59F8-4451-A7DC-646CE22B34F3}" type="presOf" srcId="{5BF42C23-BF90-4A39-98BE-143C6DF50534}" destId="{9F92F064-FA4B-4AE3-8CE4-9C31ADB35EAD}"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83B7F5BF-970E-4821-A2C8-664E04EDAE11}" type="presOf" srcId="{0BAB2C06-8E61-4160-9A2F-98266C546926}" destId="{871652C0-E7E4-4636-A027-92237672F292}" srcOrd="0" destOrd="0" presId="urn:microsoft.com/office/officeart/2005/8/layout/hProcess11"/>
    <dgm:cxn modelId="{61E6D7C6-6642-4725-A56E-DF0AAF3CF9EB}" type="presOf" srcId="{A8B3E3D7-7D68-45DF-9EB3-2266D7678D9C}" destId="{FA0FEB24-50C3-4640-B0B2-8AB2A7BFCF11}" srcOrd="0" destOrd="0" presId="urn:microsoft.com/office/officeart/2005/8/layout/hProcess11"/>
    <dgm:cxn modelId="{A5BFBAFE-954E-4F05-83DA-9C1D93598D83}" type="presOf" srcId="{B3427535-723A-40BB-B099-037EE7ACCBBE}" destId="{BEA92556-1A7B-4D8C-8983-D6C5DA3EEC42}" srcOrd="0" destOrd="0" presId="urn:microsoft.com/office/officeart/2005/8/layout/hProcess11"/>
    <dgm:cxn modelId="{97D88D1B-6951-40C3-9FD3-B25A71D4B370}" type="presParOf" srcId="{CC4B3F50-B376-4EFE-AEC9-C729B53AD967}" destId="{08886EA4-4A63-4B0B-8077-BDE57F4FE185}" srcOrd="0" destOrd="0" presId="urn:microsoft.com/office/officeart/2005/8/layout/hProcess11"/>
    <dgm:cxn modelId="{90FE0757-74C9-4F54-83F3-F9B888C077F0}" type="presParOf" srcId="{CC4B3F50-B376-4EFE-AEC9-C729B53AD967}" destId="{4FCAAEA4-BF21-423F-AC00-47FEF1882714}" srcOrd="1" destOrd="0" presId="urn:microsoft.com/office/officeart/2005/8/layout/hProcess11"/>
    <dgm:cxn modelId="{5BE5D656-BAB7-437F-8C71-9E3558DF8B33}" type="presParOf" srcId="{4FCAAEA4-BF21-423F-AC00-47FEF1882714}" destId="{A21BF6CF-0920-45ED-BF7F-CB42EA0A7FCA}" srcOrd="0" destOrd="0" presId="urn:microsoft.com/office/officeart/2005/8/layout/hProcess11"/>
    <dgm:cxn modelId="{20DE9D42-43D4-4D12-A75C-607F7621A439}" type="presParOf" srcId="{A21BF6CF-0920-45ED-BF7F-CB42EA0A7FCA}" destId="{FA0FEB24-50C3-4640-B0B2-8AB2A7BFCF11}" srcOrd="0" destOrd="0" presId="urn:microsoft.com/office/officeart/2005/8/layout/hProcess11"/>
    <dgm:cxn modelId="{7A7A4E3C-73F2-4A6F-B2E8-182E9E94589B}" type="presParOf" srcId="{A21BF6CF-0920-45ED-BF7F-CB42EA0A7FCA}" destId="{7EDC783F-D942-409C-9380-F3BDB715CF87}" srcOrd="1" destOrd="0" presId="urn:microsoft.com/office/officeart/2005/8/layout/hProcess11"/>
    <dgm:cxn modelId="{3589CBA4-F652-4846-A8F9-801ADE7C8554}" type="presParOf" srcId="{A21BF6CF-0920-45ED-BF7F-CB42EA0A7FCA}" destId="{91C72AD0-6A97-42FD-A300-01F80ECC6D32}" srcOrd="2" destOrd="0" presId="urn:microsoft.com/office/officeart/2005/8/layout/hProcess11"/>
    <dgm:cxn modelId="{67C1D004-9BF1-468D-9EC5-FFD0C955888E}" type="presParOf" srcId="{4FCAAEA4-BF21-423F-AC00-47FEF1882714}" destId="{4D3E7F8D-994C-47D4-B384-129F6D0D714E}" srcOrd="1" destOrd="0" presId="urn:microsoft.com/office/officeart/2005/8/layout/hProcess11"/>
    <dgm:cxn modelId="{B9A8B6FD-CE42-45E0-A912-91D0E106B5E1}" type="presParOf" srcId="{4FCAAEA4-BF21-423F-AC00-47FEF1882714}" destId="{4C8C7F99-EC3A-4F10-AD7A-F7811CD9685A}" srcOrd="2" destOrd="0" presId="urn:microsoft.com/office/officeart/2005/8/layout/hProcess11"/>
    <dgm:cxn modelId="{406D53AE-3E86-4494-91A2-DE82897BC2AA}" type="presParOf" srcId="{4C8C7F99-EC3A-4F10-AD7A-F7811CD9685A}" destId="{871652C0-E7E4-4636-A027-92237672F292}" srcOrd="0" destOrd="0" presId="urn:microsoft.com/office/officeart/2005/8/layout/hProcess11"/>
    <dgm:cxn modelId="{091791A4-50E9-493C-AFF3-C73F77D07FAD}" type="presParOf" srcId="{4C8C7F99-EC3A-4F10-AD7A-F7811CD9685A}" destId="{2F39D9B5-966B-4233-80A7-D3EA108675D6}" srcOrd="1" destOrd="0" presId="urn:microsoft.com/office/officeart/2005/8/layout/hProcess11"/>
    <dgm:cxn modelId="{63CBB427-D319-437F-B5D9-819A4E8C04E4}" type="presParOf" srcId="{4C8C7F99-EC3A-4F10-AD7A-F7811CD9685A}" destId="{A32FF165-E70F-4FE1-9184-35B3E2CCF7DD}" srcOrd="2" destOrd="0" presId="urn:microsoft.com/office/officeart/2005/8/layout/hProcess11"/>
    <dgm:cxn modelId="{4777C4A5-AF49-4649-B4E2-81D00A882C91}" type="presParOf" srcId="{4FCAAEA4-BF21-423F-AC00-47FEF1882714}" destId="{893C7F71-0FBA-4746-8043-C5806F1BF4BB}" srcOrd="3" destOrd="0" presId="urn:microsoft.com/office/officeart/2005/8/layout/hProcess11"/>
    <dgm:cxn modelId="{1E6582C0-3385-4490-8DD9-30684C69487F}" type="presParOf" srcId="{4FCAAEA4-BF21-423F-AC00-47FEF1882714}" destId="{79A0FC2C-071F-479C-AFFB-E6B3D95020B9}" srcOrd="4" destOrd="0" presId="urn:microsoft.com/office/officeart/2005/8/layout/hProcess11"/>
    <dgm:cxn modelId="{611B66CF-80F0-48B0-89E5-AD2B414C25CE}" type="presParOf" srcId="{79A0FC2C-071F-479C-AFFB-E6B3D95020B9}" destId="{BEA92556-1A7B-4D8C-8983-D6C5DA3EEC42}" srcOrd="0" destOrd="0" presId="urn:microsoft.com/office/officeart/2005/8/layout/hProcess11"/>
    <dgm:cxn modelId="{BB238308-6214-4E45-8D5F-24398EC0B50D}" type="presParOf" srcId="{79A0FC2C-071F-479C-AFFB-E6B3D95020B9}" destId="{131EDA3D-5515-46F2-BF0D-286541D17473}" srcOrd="1" destOrd="0" presId="urn:microsoft.com/office/officeart/2005/8/layout/hProcess11"/>
    <dgm:cxn modelId="{A5E8EE23-B505-41A4-A06F-F47D37D1A471}" type="presParOf" srcId="{79A0FC2C-071F-479C-AFFB-E6B3D95020B9}" destId="{32CC1DE4-1A81-4D9D-8FA5-74772A7880BC}" srcOrd="2" destOrd="0" presId="urn:microsoft.com/office/officeart/2005/8/layout/hProcess11"/>
    <dgm:cxn modelId="{FCC56CD0-B1A3-4580-AD43-A4D28BDEA7B6}" type="presParOf" srcId="{4FCAAEA4-BF21-423F-AC00-47FEF1882714}" destId="{78D29E44-34AB-4913-B6D5-0907805FAE04}" srcOrd="5" destOrd="0" presId="urn:microsoft.com/office/officeart/2005/8/layout/hProcess11"/>
    <dgm:cxn modelId="{9F3044E9-5914-4E7E-9A7C-2A2D266EA22A}" type="presParOf" srcId="{4FCAAEA4-BF21-423F-AC00-47FEF1882714}" destId="{F52A1A95-9D07-42AC-BD15-DEE1FA10B5FB}" srcOrd="6" destOrd="0" presId="urn:microsoft.com/office/officeart/2005/8/layout/hProcess11"/>
    <dgm:cxn modelId="{4AF83947-BFC9-49AD-8AF7-DEAC012330B0}" type="presParOf" srcId="{F52A1A95-9D07-42AC-BD15-DEE1FA10B5FB}" destId="{9F92F064-FA4B-4AE3-8CE4-9C31ADB35EAD}" srcOrd="0" destOrd="0" presId="urn:microsoft.com/office/officeart/2005/8/layout/hProcess11"/>
    <dgm:cxn modelId="{DDF2879F-C8C4-447F-9D94-58C1A373BDAA}" type="presParOf" srcId="{F52A1A95-9D07-42AC-BD15-DEE1FA10B5FB}" destId="{5255D6DC-CA7A-4C15-8484-CF86BBF6F9E1}" srcOrd="1" destOrd="0" presId="urn:microsoft.com/office/officeart/2005/8/layout/hProcess11"/>
    <dgm:cxn modelId="{0467A920-CB54-4DB7-A711-10387AFD0A59}" type="presParOf" srcId="{F52A1A95-9D07-42AC-BD15-DEE1FA10B5FB}" destId="{3D920608-DD8F-4D72-ADF4-D0313B67BCC6}" srcOrd="2" destOrd="0" presId="urn:microsoft.com/office/officeart/2005/8/layout/hProcess11"/>
    <dgm:cxn modelId="{F992A98D-3A37-4B3A-B2D0-B7E381B15AB8}" type="presParOf" srcId="{4FCAAEA4-BF21-423F-AC00-47FEF1882714}" destId="{16150590-AD10-4AD1-BA84-80719C380BF1}" srcOrd="7" destOrd="0" presId="urn:microsoft.com/office/officeart/2005/8/layout/hProcess11"/>
    <dgm:cxn modelId="{E5345EF5-FC38-4BD6-A544-4EA5FCBC152E}" type="presParOf" srcId="{4FCAAEA4-BF21-423F-AC00-47FEF1882714}" destId="{801A5BB6-2D38-43DF-9E28-4C0A9D26B0BC}" srcOrd="8" destOrd="0" presId="urn:microsoft.com/office/officeart/2005/8/layout/hProcess11"/>
    <dgm:cxn modelId="{7D822AA0-A5AB-46FF-9A6F-8DEF4711756B}" type="presParOf" srcId="{801A5BB6-2D38-43DF-9E28-4C0A9D26B0BC}" destId="{4FA6FBC3-E649-4680-B97B-70229870CBD0}" srcOrd="0" destOrd="0" presId="urn:microsoft.com/office/officeart/2005/8/layout/hProcess11"/>
    <dgm:cxn modelId="{1F170505-15A7-4125-B64F-FA2E7BF82679}" type="presParOf" srcId="{801A5BB6-2D38-43DF-9E28-4C0A9D26B0BC}" destId="{4EE0CE36-586D-4804-84B1-395BCDB62A82}" srcOrd="1" destOrd="0" presId="urn:microsoft.com/office/officeart/2005/8/layout/hProcess11"/>
    <dgm:cxn modelId="{EAF73D89-0CDE-49A0-8DC1-21AF81C22CCC}" type="presParOf" srcId="{801A5BB6-2D38-43DF-9E28-4C0A9D26B0BC}" destId="{9F387C42-6B7A-482D-8A1B-F49444775140}"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3" qsCatId="simple" csTypeId="urn:microsoft.com/office/officeart/2005/8/colors/accent2_2" csCatId="accent2" phldr="1"/>
      <dgm:spPr/>
      <dgm:t>
        <a:bodyPr/>
        <a:lstStyle/>
        <a:p>
          <a:endParaRPr lang="es-MX"/>
        </a:p>
      </dgm:t>
    </dgm:pt>
    <dgm:pt modelId="{A8B3E3D7-7D68-45DF-9EB3-2266D7678D9C}">
      <dgm:prSet phldrT="[Texto]" custT="1"/>
      <dgm:spPr/>
      <dgm:t>
        <a:bodyPr/>
        <a:lstStyle/>
        <a:p>
          <a:r>
            <a:rPr lang="es-419" sz="120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dgm:spPr/>
      <dgm:t>
        <a:bodyPr/>
        <a:lstStyle/>
        <a:p>
          <a:endParaRPr lang="es-MX"/>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C479922B-7945-4274-9932-0254EA6F78D3}" type="pres">
      <dgm:prSet presAssocID="{C4387DC8-A81F-4FA9-96EE-20F90533D276}" presName="Name0" presStyleCnt="0">
        <dgm:presLayoutVars>
          <dgm:dir/>
          <dgm:resizeHandles val="exact"/>
        </dgm:presLayoutVars>
      </dgm:prSet>
      <dgm:spPr/>
    </dgm:pt>
    <dgm:pt modelId="{1F124BEE-F309-40CF-82E8-C87B1D4F79E6}"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0DEC9DB-8F97-4CD2-BF8D-908B367C0055}" type="pres">
      <dgm:prSet presAssocID="{C4387DC8-A81F-4FA9-96EE-20F90533D276}" presName="points" presStyleCnt="0"/>
      <dgm:spPr/>
    </dgm:pt>
    <dgm:pt modelId="{971F52F7-7050-4C1A-BC82-39566AB7F55B}" type="pres">
      <dgm:prSet presAssocID="{A8B3E3D7-7D68-45DF-9EB3-2266D7678D9C}" presName="compositeA" presStyleCnt="0"/>
      <dgm:spPr/>
    </dgm:pt>
    <dgm:pt modelId="{588D5D30-11DD-4C4E-9E62-EF1F6113D193}" type="pres">
      <dgm:prSet presAssocID="{A8B3E3D7-7D68-45DF-9EB3-2266D7678D9C}" presName="textA" presStyleLbl="revTx" presStyleIdx="0" presStyleCnt="5">
        <dgm:presLayoutVars>
          <dgm:bulletEnabled val="1"/>
        </dgm:presLayoutVars>
      </dgm:prSet>
      <dgm:spPr/>
    </dgm:pt>
    <dgm:pt modelId="{E604A8B9-028A-450F-9597-9D3C25D72042}" type="pres">
      <dgm:prSet presAssocID="{A8B3E3D7-7D68-45DF-9EB3-2266D7678D9C}" presName="circleA" presStyleLbl="node1" presStyleIdx="0" presStyleCnt="5"/>
      <dgm:spPr/>
    </dgm:pt>
    <dgm:pt modelId="{3B891E98-37EB-4189-9FB0-3A30A4F51886}" type="pres">
      <dgm:prSet presAssocID="{A8B3E3D7-7D68-45DF-9EB3-2266D7678D9C}" presName="spaceA" presStyleCnt="0"/>
      <dgm:spPr/>
    </dgm:pt>
    <dgm:pt modelId="{1076734C-CD1C-4BE0-9073-929C7E2DA6EF}" type="pres">
      <dgm:prSet presAssocID="{895712CE-6C90-49C6-9B35-81BE1887318D}" presName="space" presStyleCnt="0"/>
      <dgm:spPr/>
    </dgm:pt>
    <dgm:pt modelId="{5DEC3A9F-E661-4CED-8EAE-3B0ED7C0BF27}" type="pres">
      <dgm:prSet presAssocID="{0BAB2C06-8E61-4160-9A2F-98266C546926}" presName="compositeB" presStyleCnt="0"/>
      <dgm:spPr/>
    </dgm:pt>
    <dgm:pt modelId="{77ACC5DA-BB9C-493C-BF2C-AA20E746AE7C}" type="pres">
      <dgm:prSet presAssocID="{0BAB2C06-8E61-4160-9A2F-98266C546926}" presName="textB" presStyleLbl="revTx" presStyleIdx="1" presStyleCnt="5">
        <dgm:presLayoutVars>
          <dgm:bulletEnabled val="1"/>
        </dgm:presLayoutVars>
      </dgm:prSet>
      <dgm:spPr/>
    </dgm:pt>
    <dgm:pt modelId="{67DCA731-ED4F-4FDB-988C-37967025D04F}" type="pres">
      <dgm:prSet presAssocID="{0BAB2C06-8E61-4160-9A2F-98266C546926}" presName="circleB" presStyleLbl="node1" presStyleIdx="1" presStyleCnt="5"/>
      <dgm:spPr/>
    </dgm:pt>
    <dgm:pt modelId="{D745DD11-9791-49D2-B5AB-E80C5E4C04FC}" type="pres">
      <dgm:prSet presAssocID="{0BAB2C06-8E61-4160-9A2F-98266C546926}" presName="spaceB" presStyleCnt="0"/>
      <dgm:spPr/>
    </dgm:pt>
    <dgm:pt modelId="{F757FD99-1885-4604-B4B5-76D0CD1F5E50}" type="pres">
      <dgm:prSet presAssocID="{273AE750-66FA-4CA2-A0F1-173ED98D2F03}" presName="space" presStyleCnt="0"/>
      <dgm:spPr/>
    </dgm:pt>
    <dgm:pt modelId="{B6BF89E5-00DB-4358-B4C7-B8655F02151F}" type="pres">
      <dgm:prSet presAssocID="{B3427535-723A-40BB-B099-037EE7ACCBBE}" presName="compositeA" presStyleCnt="0"/>
      <dgm:spPr/>
    </dgm:pt>
    <dgm:pt modelId="{64D6BAD9-E6AF-4F72-ABC9-5760825B0B79}" type="pres">
      <dgm:prSet presAssocID="{B3427535-723A-40BB-B099-037EE7ACCBBE}" presName="textA" presStyleLbl="revTx" presStyleIdx="2" presStyleCnt="5">
        <dgm:presLayoutVars>
          <dgm:bulletEnabled val="1"/>
        </dgm:presLayoutVars>
      </dgm:prSet>
      <dgm:spPr/>
    </dgm:pt>
    <dgm:pt modelId="{DFD1DD88-457C-4880-9668-FEEEE936B93F}" type="pres">
      <dgm:prSet presAssocID="{B3427535-723A-40BB-B099-037EE7ACCBBE}" presName="circleA" presStyleLbl="node1" presStyleIdx="2" presStyleCnt="5"/>
      <dgm:spPr/>
    </dgm:pt>
    <dgm:pt modelId="{D3EEC4A8-DD10-4FC6-8782-5B3C364DD676}" type="pres">
      <dgm:prSet presAssocID="{B3427535-723A-40BB-B099-037EE7ACCBBE}" presName="spaceA" presStyleCnt="0"/>
      <dgm:spPr/>
    </dgm:pt>
    <dgm:pt modelId="{53890EF2-A7F4-414E-8C7F-501B2A5CCBB2}" type="pres">
      <dgm:prSet presAssocID="{93F3EF9B-D3D6-480B-AD5E-BEEC25A64BF5}" presName="space" presStyleCnt="0"/>
      <dgm:spPr/>
    </dgm:pt>
    <dgm:pt modelId="{52F14A5B-135A-467D-A6FC-E326BE9D934B}" type="pres">
      <dgm:prSet presAssocID="{5BF42C23-BF90-4A39-98BE-143C6DF50534}" presName="compositeB" presStyleCnt="0"/>
      <dgm:spPr/>
    </dgm:pt>
    <dgm:pt modelId="{EF986309-AD35-4102-BB64-5D3E34697A91}" type="pres">
      <dgm:prSet presAssocID="{5BF42C23-BF90-4A39-98BE-143C6DF50534}" presName="textB" presStyleLbl="revTx" presStyleIdx="3" presStyleCnt="5">
        <dgm:presLayoutVars>
          <dgm:bulletEnabled val="1"/>
        </dgm:presLayoutVars>
      </dgm:prSet>
      <dgm:spPr/>
    </dgm:pt>
    <dgm:pt modelId="{B9A46EF8-B4BD-41DA-9832-A5FF123477E0}" type="pres">
      <dgm:prSet presAssocID="{5BF42C23-BF90-4A39-98BE-143C6DF50534}" presName="circleB" presStyleLbl="node1" presStyleIdx="3" presStyleCnt="5"/>
      <dgm:spPr/>
    </dgm:pt>
    <dgm:pt modelId="{6DF2555F-7B2A-4CC2-854C-662F3793C653}" type="pres">
      <dgm:prSet presAssocID="{5BF42C23-BF90-4A39-98BE-143C6DF50534}" presName="spaceB" presStyleCnt="0"/>
      <dgm:spPr/>
    </dgm:pt>
    <dgm:pt modelId="{7DAAD7B9-D265-491F-AC55-D06259530533}" type="pres">
      <dgm:prSet presAssocID="{595549B5-5609-454A-86C7-6D17323CFDA7}" presName="space" presStyleCnt="0"/>
      <dgm:spPr/>
    </dgm:pt>
    <dgm:pt modelId="{BAEA04B1-BE71-4B66-9FAF-1FA7C14BEADE}" type="pres">
      <dgm:prSet presAssocID="{95CAE7ED-1E2F-4762-AC3C-BFDE0930451A}" presName="compositeA" presStyleCnt="0"/>
      <dgm:spPr/>
    </dgm:pt>
    <dgm:pt modelId="{A3F7230C-E8F9-4B8C-9B71-82FE66EFDAE0}" type="pres">
      <dgm:prSet presAssocID="{95CAE7ED-1E2F-4762-AC3C-BFDE0930451A}" presName="textA" presStyleLbl="revTx" presStyleIdx="4" presStyleCnt="5">
        <dgm:presLayoutVars>
          <dgm:bulletEnabled val="1"/>
        </dgm:presLayoutVars>
      </dgm:prSet>
      <dgm:spPr/>
    </dgm:pt>
    <dgm:pt modelId="{BC94E950-74E5-42AF-86C9-7CD797BBCC8C}" type="pres">
      <dgm:prSet presAssocID="{95CAE7ED-1E2F-4762-AC3C-BFDE0930451A}" presName="circleA" presStyleLbl="node1" presStyleIdx="4" presStyleCnt="5"/>
      <dgm:spPr/>
    </dgm:pt>
    <dgm:pt modelId="{B240C3C2-427C-4048-9CC9-2D7919C881FF}" type="pres">
      <dgm:prSet presAssocID="{95CAE7ED-1E2F-4762-AC3C-BFDE0930451A}" presName="spaceA" presStyleCnt="0"/>
      <dgm:spPr/>
    </dgm:pt>
  </dgm:ptLst>
  <dgm:cxnLst>
    <dgm:cxn modelId="{229B945F-EA5E-4378-A103-F3DB61F3C701}" type="presOf" srcId="{B3427535-723A-40BB-B099-037EE7ACCBBE}" destId="{64D6BAD9-E6AF-4F72-ABC9-5760825B0B79}" srcOrd="0" destOrd="0" presId="urn:microsoft.com/office/officeart/2005/8/layout/hProcess11"/>
    <dgm:cxn modelId="{BD1C2470-03CE-46CA-B5EE-580130ED13A0}" type="presOf" srcId="{95CAE7ED-1E2F-4762-AC3C-BFDE0930451A}" destId="{A3F7230C-E8F9-4B8C-9B71-82FE66EFDAE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1617489-2518-41DC-A32A-2E7EE189E650}" type="presOf" srcId="{C4387DC8-A81F-4FA9-96EE-20F90533D276}" destId="{C479922B-7945-4274-9932-0254EA6F78D3}"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C0721196-AA8B-4413-B90D-146FDD1AA2B0}" type="presOf" srcId="{0BAB2C06-8E61-4160-9A2F-98266C546926}" destId="{77ACC5DA-BB9C-493C-BF2C-AA20E746AE7C}" srcOrd="0" destOrd="0" presId="urn:microsoft.com/office/officeart/2005/8/layout/hProcess11"/>
    <dgm:cxn modelId="{542132A2-3CFF-436C-AF93-469BE468829E}" type="presOf" srcId="{5BF42C23-BF90-4A39-98BE-143C6DF50534}" destId="{EF986309-AD35-4102-BB64-5D3E34697A91}"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4BF75B8-2DAF-43CD-B9C9-E99DBBA512FF}" type="presOf" srcId="{A8B3E3D7-7D68-45DF-9EB3-2266D7678D9C}" destId="{588D5D30-11DD-4C4E-9E62-EF1F6113D193}"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F0BCF6E3-9E8F-4940-AF67-2DC7880C2AF4}" type="presParOf" srcId="{C479922B-7945-4274-9932-0254EA6F78D3}" destId="{1F124BEE-F309-40CF-82E8-C87B1D4F79E6}" srcOrd="0" destOrd="0" presId="urn:microsoft.com/office/officeart/2005/8/layout/hProcess11"/>
    <dgm:cxn modelId="{44C418FB-2C24-4B1C-A086-A951335A66E9}" type="presParOf" srcId="{C479922B-7945-4274-9932-0254EA6F78D3}" destId="{E0DEC9DB-8F97-4CD2-BF8D-908B367C0055}" srcOrd="1" destOrd="0" presId="urn:microsoft.com/office/officeart/2005/8/layout/hProcess11"/>
    <dgm:cxn modelId="{E7497EE7-FE91-4604-BAA4-6E4E6E008098}" type="presParOf" srcId="{E0DEC9DB-8F97-4CD2-BF8D-908B367C0055}" destId="{971F52F7-7050-4C1A-BC82-39566AB7F55B}" srcOrd="0" destOrd="0" presId="urn:microsoft.com/office/officeart/2005/8/layout/hProcess11"/>
    <dgm:cxn modelId="{B6D4D21D-A2EC-46B8-AE80-0F4692B52E51}" type="presParOf" srcId="{971F52F7-7050-4C1A-BC82-39566AB7F55B}" destId="{588D5D30-11DD-4C4E-9E62-EF1F6113D193}" srcOrd="0" destOrd="0" presId="urn:microsoft.com/office/officeart/2005/8/layout/hProcess11"/>
    <dgm:cxn modelId="{A67940CF-A2AB-44BF-AEBF-B538CA04392E}" type="presParOf" srcId="{971F52F7-7050-4C1A-BC82-39566AB7F55B}" destId="{E604A8B9-028A-450F-9597-9D3C25D72042}" srcOrd="1" destOrd="0" presId="urn:microsoft.com/office/officeart/2005/8/layout/hProcess11"/>
    <dgm:cxn modelId="{358A4512-7AA1-4915-ACD2-0B3A1439F510}" type="presParOf" srcId="{971F52F7-7050-4C1A-BC82-39566AB7F55B}" destId="{3B891E98-37EB-4189-9FB0-3A30A4F51886}" srcOrd="2" destOrd="0" presId="urn:microsoft.com/office/officeart/2005/8/layout/hProcess11"/>
    <dgm:cxn modelId="{B75F833F-28B9-4ADC-9E7D-C7E3391EE7A7}" type="presParOf" srcId="{E0DEC9DB-8F97-4CD2-BF8D-908B367C0055}" destId="{1076734C-CD1C-4BE0-9073-929C7E2DA6EF}" srcOrd="1" destOrd="0" presId="urn:microsoft.com/office/officeart/2005/8/layout/hProcess11"/>
    <dgm:cxn modelId="{98F24EB9-2A91-48E5-BB47-20486564B447}" type="presParOf" srcId="{E0DEC9DB-8F97-4CD2-BF8D-908B367C0055}" destId="{5DEC3A9F-E661-4CED-8EAE-3B0ED7C0BF27}" srcOrd="2" destOrd="0" presId="urn:microsoft.com/office/officeart/2005/8/layout/hProcess11"/>
    <dgm:cxn modelId="{CBC1F1AD-FE15-4A11-BEE1-E74C066890A2}" type="presParOf" srcId="{5DEC3A9F-E661-4CED-8EAE-3B0ED7C0BF27}" destId="{77ACC5DA-BB9C-493C-BF2C-AA20E746AE7C}" srcOrd="0" destOrd="0" presId="urn:microsoft.com/office/officeart/2005/8/layout/hProcess11"/>
    <dgm:cxn modelId="{4E9D15A4-25B7-43A6-BB73-406C40BB6921}" type="presParOf" srcId="{5DEC3A9F-E661-4CED-8EAE-3B0ED7C0BF27}" destId="{67DCA731-ED4F-4FDB-988C-37967025D04F}" srcOrd="1" destOrd="0" presId="urn:microsoft.com/office/officeart/2005/8/layout/hProcess11"/>
    <dgm:cxn modelId="{EA792C8C-7494-40DF-84C0-3138414BEF36}" type="presParOf" srcId="{5DEC3A9F-E661-4CED-8EAE-3B0ED7C0BF27}" destId="{D745DD11-9791-49D2-B5AB-E80C5E4C04FC}" srcOrd="2" destOrd="0" presId="urn:microsoft.com/office/officeart/2005/8/layout/hProcess11"/>
    <dgm:cxn modelId="{41D57E1E-3184-446F-92AC-D616C92C7B75}" type="presParOf" srcId="{E0DEC9DB-8F97-4CD2-BF8D-908B367C0055}" destId="{F757FD99-1885-4604-B4B5-76D0CD1F5E50}" srcOrd="3" destOrd="0" presId="urn:microsoft.com/office/officeart/2005/8/layout/hProcess11"/>
    <dgm:cxn modelId="{C35C3DCF-BD39-4ACF-B2F9-EDD1F58DF29F}" type="presParOf" srcId="{E0DEC9DB-8F97-4CD2-BF8D-908B367C0055}" destId="{B6BF89E5-00DB-4358-B4C7-B8655F02151F}" srcOrd="4" destOrd="0" presId="urn:microsoft.com/office/officeart/2005/8/layout/hProcess11"/>
    <dgm:cxn modelId="{2C958637-D6D4-4233-834E-A57E34FC398B}" type="presParOf" srcId="{B6BF89E5-00DB-4358-B4C7-B8655F02151F}" destId="{64D6BAD9-E6AF-4F72-ABC9-5760825B0B79}" srcOrd="0" destOrd="0" presId="urn:microsoft.com/office/officeart/2005/8/layout/hProcess11"/>
    <dgm:cxn modelId="{A1F9EA00-05E9-45F5-AE33-D076F948FCF9}" type="presParOf" srcId="{B6BF89E5-00DB-4358-B4C7-B8655F02151F}" destId="{DFD1DD88-457C-4880-9668-FEEEE936B93F}" srcOrd="1" destOrd="0" presId="urn:microsoft.com/office/officeart/2005/8/layout/hProcess11"/>
    <dgm:cxn modelId="{6ADC062A-A58F-4BF0-8D08-9D5D581CB4BE}" type="presParOf" srcId="{B6BF89E5-00DB-4358-B4C7-B8655F02151F}" destId="{D3EEC4A8-DD10-4FC6-8782-5B3C364DD676}" srcOrd="2" destOrd="0" presId="urn:microsoft.com/office/officeart/2005/8/layout/hProcess11"/>
    <dgm:cxn modelId="{0C0530D3-0676-4539-9F6B-DE99B7D8AC62}" type="presParOf" srcId="{E0DEC9DB-8F97-4CD2-BF8D-908B367C0055}" destId="{53890EF2-A7F4-414E-8C7F-501B2A5CCBB2}" srcOrd="5" destOrd="0" presId="urn:microsoft.com/office/officeart/2005/8/layout/hProcess11"/>
    <dgm:cxn modelId="{7E524907-C639-4F6A-8D11-C12B15AE15AB}" type="presParOf" srcId="{E0DEC9DB-8F97-4CD2-BF8D-908B367C0055}" destId="{52F14A5B-135A-467D-A6FC-E326BE9D934B}" srcOrd="6" destOrd="0" presId="urn:microsoft.com/office/officeart/2005/8/layout/hProcess11"/>
    <dgm:cxn modelId="{45A96DB3-28C1-4D04-A9FD-936A7C8603A0}" type="presParOf" srcId="{52F14A5B-135A-467D-A6FC-E326BE9D934B}" destId="{EF986309-AD35-4102-BB64-5D3E34697A91}" srcOrd="0" destOrd="0" presId="urn:microsoft.com/office/officeart/2005/8/layout/hProcess11"/>
    <dgm:cxn modelId="{036CF59B-8112-4215-9338-447EF169B08D}" type="presParOf" srcId="{52F14A5B-135A-467D-A6FC-E326BE9D934B}" destId="{B9A46EF8-B4BD-41DA-9832-A5FF123477E0}" srcOrd="1" destOrd="0" presId="urn:microsoft.com/office/officeart/2005/8/layout/hProcess11"/>
    <dgm:cxn modelId="{E54DB29E-E291-4039-83FC-1A79B6715F5A}" type="presParOf" srcId="{52F14A5B-135A-467D-A6FC-E326BE9D934B}" destId="{6DF2555F-7B2A-4CC2-854C-662F3793C653}" srcOrd="2" destOrd="0" presId="urn:microsoft.com/office/officeart/2005/8/layout/hProcess11"/>
    <dgm:cxn modelId="{031D8CBE-B259-49D0-903C-4FE0FEB8C0E1}" type="presParOf" srcId="{E0DEC9DB-8F97-4CD2-BF8D-908B367C0055}" destId="{7DAAD7B9-D265-491F-AC55-D06259530533}" srcOrd="7" destOrd="0" presId="urn:microsoft.com/office/officeart/2005/8/layout/hProcess11"/>
    <dgm:cxn modelId="{63EEC13B-6C4F-4D22-9E76-D165B53A9BC2}" type="presParOf" srcId="{E0DEC9DB-8F97-4CD2-BF8D-908B367C0055}" destId="{BAEA04B1-BE71-4B66-9FAF-1FA7C14BEADE}" srcOrd="8" destOrd="0" presId="urn:microsoft.com/office/officeart/2005/8/layout/hProcess11"/>
    <dgm:cxn modelId="{47B1A84B-13AC-4970-A6FE-5B99A85F5523}" type="presParOf" srcId="{BAEA04B1-BE71-4B66-9FAF-1FA7C14BEADE}" destId="{A3F7230C-E8F9-4B8C-9B71-82FE66EFDAE0}" srcOrd="0" destOrd="0" presId="urn:microsoft.com/office/officeart/2005/8/layout/hProcess11"/>
    <dgm:cxn modelId="{500F99C1-27E6-461B-B2BB-722452D919A1}" type="presParOf" srcId="{BAEA04B1-BE71-4B66-9FAF-1FA7C14BEADE}" destId="{BC94E950-74E5-42AF-86C9-7CD797BBCC8C}" srcOrd="1" destOrd="0" presId="urn:microsoft.com/office/officeart/2005/8/layout/hProcess11"/>
    <dgm:cxn modelId="{53FCC0A1-C184-4809-8FD4-4BF2FCDFD4E0}" type="presParOf" srcId="{BAEA04B1-BE71-4B66-9FAF-1FA7C14BEADE}" destId="{B240C3C2-427C-4048-9CC9-2D7919C881F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44666A-2C80-49A3-A6E5-5B5A3E454047}"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s-MX"/>
        </a:p>
      </dgm:t>
    </dgm:pt>
    <dgm:pt modelId="{52C2C74A-1617-4F65-9D3A-1D14072EACAC}">
      <dgm:prSet phldrT="[Texto]"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s-MX" sz="1800" b="0" cap="none" spc="0">
              <a:ln w="0"/>
              <a:solidFill>
                <a:schemeClr val="tx1"/>
              </a:solidFill>
              <a:effectLst>
                <a:outerShdw blurRad="38100" dist="19050" dir="2700000" algn="tl" rotWithShape="0">
                  <a:schemeClr val="dk1">
                    <a:alpha val="40000"/>
                  </a:schemeClr>
                </a:outerShdw>
              </a:effectLst>
            </a:rPr>
            <a:t>FITO</a:t>
          </a:r>
          <a:br>
            <a:rPr lang="es-MX" sz="1800" b="0" cap="none" spc="0">
              <a:ln w="0"/>
              <a:solidFill>
                <a:schemeClr val="tx1"/>
              </a:solidFill>
              <a:effectLst>
                <a:outerShdw blurRad="38100" dist="19050" dir="2700000" algn="tl" rotWithShape="0">
                  <a:schemeClr val="dk1">
                    <a:alpha val="40000"/>
                  </a:schemeClr>
                </a:outerShdw>
              </a:effectLst>
            </a:rPr>
          </a:br>
          <a:r>
            <a:rPr lang="es-MX" sz="1800" b="0" cap="none" spc="0">
              <a:ln w="0"/>
              <a:solidFill>
                <a:schemeClr val="tx1"/>
              </a:solidFill>
              <a:effectLst>
                <a:outerShdw blurRad="38100" dist="19050" dir="2700000" algn="tl" rotWithShape="0">
                  <a:schemeClr val="dk1">
                    <a:alpha val="40000"/>
                  </a:schemeClr>
                </a:outerShdw>
              </a:effectLst>
            </a:rPr>
            <a:t>REMEDIACIÓN</a:t>
          </a:r>
        </a:p>
      </dgm:t>
    </dgm:pt>
    <dgm:pt modelId="{47250B9E-6CCE-488E-BF91-842AA8E7F5C0}" type="parTrans" cxnId="{E9B760AE-C2A9-474A-85E9-B2DC18A36699}">
      <dgm:prSet/>
      <dgm:spPr/>
      <dgm:t>
        <a:bodyPr/>
        <a:lstStyle/>
        <a:p>
          <a:endParaRPr lang="es-MX"/>
        </a:p>
      </dgm:t>
    </dgm:pt>
    <dgm:pt modelId="{501C327C-E5DE-4EA0-A4FC-B680F44844E4}" type="sibTrans" cxnId="{E9B760AE-C2A9-474A-85E9-B2DC18A36699}">
      <dgm:prSet/>
      <dgm:spPr/>
      <dgm:t>
        <a:bodyPr/>
        <a:lstStyle/>
        <a:p>
          <a:endParaRPr lang="es-MX"/>
        </a:p>
      </dgm:t>
    </dgm:pt>
    <dgm:pt modelId="{DA75506D-2CDF-48D2-8228-1990341B1496}" type="pres">
      <dgm:prSet presAssocID="{5A44666A-2C80-49A3-A6E5-5B5A3E454047}" presName="cycle" presStyleCnt="0">
        <dgm:presLayoutVars>
          <dgm:chMax val="1"/>
          <dgm:dir/>
          <dgm:animLvl val="ctr"/>
          <dgm:resizeHandles val="exact"/>
        </dgm:presLayoutVars>
      </dgm:prSet>
      <dgm:spPr/>
    </dgm:pt>
    <dgm:pt modelId="{44FB342F-3386-4B24-87ED-22BF96AB0B28}" type="pres">
      <dgm:prSet presAssocID="{52C2C74A-1617-4F65-9D3A-1D14072EACAC}" presName="centerShape" presStyleLbl="node0" presStyleIdx="0" presStyleCnt="1" custScaleX="70592" custScaleY="69820" custLinFactNeighborX="-960" custLinFactNeighborY="138"/>
      <dgm:spPr/>
    </dgm:pt>
  </dgm:ptLst>
  <dgm:cxnLst>
    <dgm:cxn modelId="{83D06632-D80A-4237-9D07-3CE397E40CFE}" type="presOf" srcId="{5A44666A-2C80-49A3-A6E5-5B5A3E454047}" destId="{DA75506D-2CDF-48D2-8228-1990341B1496}" srcOrd="0" destOrd="0" presId="urn:microsoft.com/office/officeart/2005/8/layout/radial4"/>
    <dgm:cxn modelId="{5FBFA0A8-1D82-42FC-8C00-B51C09DBDEFE}" type="presOf" srcId="{52C2C74A-1617-4F65-9D3A-1D14072EACAC}" destId="{44FB342F-3386-4B24-87ED-22BF96AB0B28}" srcOrd="0" destOrd="0" presId="urn:microsoft.com/office/officeart/2005/8/layout/radial4"/>
    <dgm:cxn modelId="{E9B760AE-C2A9-474A-85E9-B2DC18A36699}" srcId="{5A44666A-2C80-49A3-A6E5-5B5A3E454047}" destId="{52C2C74A-1617-4F65-9D3A-1D14072EACAC}" srcOrd="0" destOrd="0" parTransId="{47250B9E-6CCE-488E-BF91-842AA8E7F5C0}" sibTransId="{501C327C-E5DE-4EA0-A4FC-B680F44844E4}"/>
    <dgm:cxn modelId="{2F291C48-BD5B-48B0-AB9A-F8A55C706139}" type="presParOf" srcId="{DA75506D-2CDF-48D2-8228-1990341B1496}" destId="{44FB342F-3386-4B24-87ED-22BF96AB0B28}" srcOrd="0" destOrd="0" presId="urn:microsoft.com/office/officeart/2005/8/layout/radial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3" qsCatId="simple" csTypeId="urn:microsoft.com/office/officeart/2005/8/colors/accent2_2" csCatId="accent2" phldr="1"/>
      <dgm:spPr/>
      <dgm:t>
        <a:bodyPr/>
        <a:lstStyle/>
        <a:p>
          <a:endParaRPr lang="es-MX"/>
        </a:p>
      </dgm:t>
    </dgm:pt>
    <dgm:pt modelId="{A8B3E3D7-7D68-45DF-9EB3-2266D7678D9C}">
      <dgm:prSet phldrT="[Texto]" custT="1"/>
      <dgm:spPr/>
      <dgm:t>
        <a:bodyPr/>
        <a:lstStyle/>
        <a:p>
          <a:r>
            <a:rPr lang="es-419" sz="120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dgm:spPr/>
      <dgm:t>
        <a:bodyPr/>
        <a:lstStyle/>
        <a:p>
          <a:endParaRPr lang="es-MX"/>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B7766674-2AD7-4B68-8304-B6ABD1D276D0}" type="pres">
      <dgm:prSet presAssocID="{C4387DC8-A81F-4FA9-96EE-20F90533D276}" presName="Name0" presStyleCnt="0">
        <dgm:presLayoutVars>
          <dgm:dir/>
          <dgm:resizeHandles val="exact"/>
        </dgm:presLayoutVars>
      </dgm:prSet>
      <dgm:spPr/>
    </dgm:pt>
    <dgm:pt modelId="{1A32BDFD-28BF-4798-B01A-9067DBA635F7}"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03E69734-6CD8-44A1-95DB-3CBE4CF1C03D}" type="pres">
      <dgm:prSet presAssocID="{C4387DC8-A81F-4FA9-96EE-20F90533D276}" presName="points" presStyleCnt="0"/>
      <dgm:spPr/>
    </dgm:pt>
    <dgm:pt modelId="{21491110-31B7-429A-B6D9-EFB63BD8633A}" type="pres">
      <dgm:prSet presAssocID="{A8B3E3D7-7D68-45DF-9EB3-2266D7678D9C}" presName="compositeA" presStyleCnt="0"/>
      <dgm:spPr/>
    </dgm:pt>
    <dgm:pt modelId="{644CCB2C-9167-4474-A3C0-BC7F2492AA1F}" type="pres">
      <dgm:prSet presAssocID="{A8B3E3D7-7D68-45DF-9EB3-2266D7678D9C}" presName="textA" presStyleLbl="revTx" presStyleIdx="0" presStyleCnt="5">
        <dgm:presLayoutVars>
          <dgm:bulletEnabled val="1"/>
        </dgm:presLayoutVars>
      </dgm:prSet>
      <dgm:spPr/>
    </dgm:pt>
    <dgm:pt modelId="{7733671A-6136-4D01-8606-BD2594DC7537}" type="pres">
      <dgm:prSet presAssocID="{A8B3E3D7-7D68-45DF-9EB3-2266D7678D9C}" presName="circleA" presStyleLbl="node1" presStyleIdx="0" presStyleCnt="5"/>
      <dgm:spPr/>
    </dgm:pt>
    <dgm:pt modelId="{AEB35B47-0549-4E3B-BDBC-C87B5CA5A436}" type="pres">
      <dgm:prSet presAssocID="{A8B3E3D7-7D68-45DF-9EB3-2266D7678D9C}" presName="spaceA" presStyleCnt="0"/>
      <dgm:spPr/>
    </dgm:pt>
    <dgm:pt modelId="{09AB87CD-F1D9-4080-90F3-9B7A8F1FA7A0}" type="pres">
      <dgm:prSet presAssocID="{895712CE-6C90-49C6-9B35-81BE1887318D}" presName="space" presStyleCnt="0"/>
      <dgm:spPr/>
    </dgm:pt>
    <dgm:pt modelId="{C732BEE9-D880-45FA-96DB-51BD47C8A715}" type="pres">
      <dgm:prSet presAssocID="{0BAB2C06-8E61-4160-9A2F-98266C546926}" presName="compositeB" presStyleCnt="0"/>
      <dgm:spPr/>
    </dgm:pt>
    <dgm:pt modelId="{3669B468-79EF-4FE8-8557-1F477B9AE6F1}" type="pres">
      <dgm:prSet presAssocID="{0BAB2C06-8E61-4160-9A2F-98266C546926}" presName="textB" presStyleLbl="revTx" presStyleIdx="1" presStyleCnt="5">
        <dgm:presLayoutVars>
          <dgm:bulletEnabled val="1"/>
        </dgm:presLayoutVars>
      </dgm:prSet>
      <dgm:spPr/>
    </dgm:pt>
    <dgm:pt modelId="{84D56BC6-662A-4D8D-9285-702F38769A2B}" type="pres">
      <dgm:prSet presAssocID="{0BAB2C06-8E61-4160-9A2F-98266C546926}" presName="circleB" presStyleLbl="node1" presStyleIdx="1" presStyleCnt="5"/>
      <dgm:spPr/>
    </dgm:pt>
    <dgm:pt modelId="{8ADF8D96-EF09-436D-A5D8-7F733270FA3F}" type="pres">
      <dgm:prSet presAssocID="{0BAB2C06-8E61-4160-9A2F-98266C546926}" presName="spaceB" presStyleCnt="0"/>
      <dgm:spPr/>
    </dgm:pt>
    <dgm:pt modelId="{DFB4A8CF-130D-4B9C-98F2-3AC8DDF6F039}" type="pres">
      <dgm:prSet presAssocID="{273AE750-66FA-4CA2-A0F1-173ED98D2F03}" presName="space" presStyleCnt="0"/>
      <dgm:spPr/>
    </dgm:pt>
    <dgm:pt modelId="{84345279-CC53-45FC-86A7-C0630D709E91}" type="pres">
      <dgm:prSet presAssocID="{B3427535-723A-40BB-B099-037EE7ACCBBE}" presName="compositeA" presStyleCnt="0"/>
      <dgm:spPr/>
    </dgm:pt>
    <dgm:pt modelId="{EEA05F98-3F65-400B-A43A-DCD57ADE1AFC}" type="pres">
      <dgm:prSet presAssocID="{B3427535-723A-40BB-B099-037EE7ACCBBE}" presName="textA" presStyleLbl="revTx" presStyleIdx="2" presStyleCnt="5">
        <dgm:presLayoutVars>
          <dgm:bulletEnabled val="1"/>
        </dgm:presLayoutVars>
      </dgm:prSet>
      <dgm:spPr/>
    </dgm:pt>
    <dgm:pt modelId="{36BBBCED-B864-44D8-8837-8533ED467839}" type="pres">
      <dgm:prSet presAssocID="{B3427535-723A-40BB-B099-037EE7ACCBBE}" presName="circleA" presStyleLbl="node1" presStyleIdx="2" presStyleCnt="5"/>
      <dgm:spPr/>
    </dgm:pt>
    <dgm:pt modelId="{0DDC190E-CED0-4FEF-A463-E8FC9376808F}" type="pres">
      <dgm:prSet presAssocID="{B3427535-723A-40BB-B099-037EE7ACCBBE}" presName="spaceA" presStyleCnt="0"/>
      <dgm:spPr/>
    </dgm:pt>
    <dgm:pt modelId="{9AFBEC3E-273C-49BD-BFB3-3C8AF71362AC}" type="pres">
      <dgm:prSet presAssocID="{93F3EF9B-D3D6-480B-AD5E-BEEC25A64BF5}" presName="space" presStyleCnt="0"/>
      <dgm:spPr/>
    </dgm:pt>
    <dgm:pt modelId="{2CDFAF2D-695E-4CBD-B7E2-E5C79F9183FB}" type="pres">
      <dgm:prSet presAssocID="{5BF42C23-BF90-4A39-98BE-143C6DF50534}" presName="compositeB" presStyleCnt="0"/>
      <dgm:spPr/>
    </dgm:pt>
    <dgm:pt modelId="{0D430479-4131-47D1-9B5F-53917D6B8F1F}" type="pres">
      <dgm:prSet presAssocID="{5BF42C23-BF90-4A39-98BE-143C6DF50534}" presName="textB" presStyleLbl="revTx" presStyleIdx="3" presStyleCnt="5">
        <dgm:presLayoutVars>
          <dgm:bulletEnabled val="1"/>
        </dgm:presLayoutVars>
      </dgm:prSet>
      <dgm:spPr/>
    </dgm:pt>
    <dgm:pt modelId="{433CBA1D-B647-4842-B521-08BE67D477A0}" type="pres">
      <dgm:prSet presAssocID="{5BF42C23-BF90-4A39-98BE-143C6DF50534}" presName="circleB" presStyleLbl="node1" presStyleIdx="3" presStyleCnt="5"/>
      <dgm:spPr/>
    </dgm:pt>
    <dgm:pt modelId="{62AB750A-FF7C-425B-9C1A-9A5DCB5C938B}" type="pres">
      <dgm:prSet presAssocID="{5BF42C23-BF90-4A39-98BE-143C6DF50534}" presName="spaceB" presStyleCnt="0"/>
      <dgm:spPr/>
    </dgm:pt>
    <dgm:pt modelId="{F2BAB553-32C8-4B45-97B7-319B4FC28606}" type="pres">
      <dgm:prSet presAssocID="{595549B5-5609-454A-86C7-6D17323CFDA7}" presName="space" presStyleCnt="0"/>
      <dgm:spPr/>
    </dgm:pt>
    <dgm:pt modelId="{98A64A67-6B2D-4719-993F-615F98C236D7}" type="pres">
      <dgm:prSet presAssocID="{95CAE7ED-1E2F-4762-AC3C-BFDE0930451A}" presName="compositeA" presStyleCnt="0"/>
      <dgm:spPr/>
    </dgm:pt>
    <dgm:pt modelId="{2A381F62-7C41-4FCE-8615-98E854D5FD14}" type="pres">
      <dgm:prSet presAssocID="{95CAE7ED-1E2F-4762-AC3C-BFDE0930451A}" presName="textA" presStyleLbl="revTx" presStyleIdx="4" presStyleCnt="5">
        <dgm:presLayoutVars>
          <dgm:bulletEnabled val="1"/>
        </dgm:presLayoutVars>
      </dgm:prSet>
      <dgm:spPr/>
    </dgm:pt>
    <dgm:pt modelId="{FBD42065-8B79-44B5-B85A-839790745988}" type="pres">
      <dgm:prSet presAssocID="{95CAE7ED-1E2F-4762-AC3C-BFDE0930451A}" presName="circleA" presStyleLbl="node1" presStyleIdx="4" presStyleCnt="5"/>
      <dgm:spPr/>
    </dgm:pt>
    <dgm:pt modelId="{3602E3FE-50EE-47D4-8860-960E39F9AC6B}" type="pres">
      <dgm:prSet presAssocID="{95CAE7ED-1E2F-4762-AC3C-BFDE0930451A}" presName="spaceA" presStyleCnt="0"/>
      <dgm:spPr/>
    </dgm:pt>
  </dgm:ptLst>
  <dgm:cxnLst>
    <dgm:cxn modelId="{66A6D268-C638-4D8F-AC1C-EB5469927932}" type="presOf" srcId="{0BAB2C06-8E61-4160-9A2F-98266C546926}" destId="{3669B468-79EF-4FE8-8557-1F477B9AE6F1}" srcOrd="0" destOrd="0" presId="urn:microsoft.com/office/officeart/2005/8/layout/hProcess11"/>
    <dgm:cxn modelId="{B5CF0A5A-B0C6-4730-9238-E846DBB5920C}" type="presOf" srcId="{C4387DC8-A81F-4FA9-96EE-20F90533D276}" destId="{B7766674-2AD7-4B68-8304-B6ABD1D276D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3F254B89-EA09-4A7A-93F0-FA971347DFC1}" type="presOf" srcId="{B3427535-723A-40BB-B099-037EE7ACCBBE}" destId="{EEA05F98-3F65-400B-A43A-DCD57ADE1AFC}"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2B431FAB-6F5F-4B4F-89B7-6FB970B4F8AF}" type="presOf" srcId="{95CAE7ED-1E2F-4762-AC3C-BFDE0930451A}" destId="{2A381F62-7C41-4FCE-8615-98E854D5FD14}"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112B5FCC-718E-4C27-B96C-20235EC9E801}" type="presOf" srcId="{A8B3E3D7-7D68-45DF-9EB3-2266D7678D9C}" destId="{644CCB2C-9167-4474-A3C0-BC7F2492AA1F}" srcOrd="0" destOrd="0" presId="urn:microsoft.com/office/officeart/2005/8/layout/hProcess11"/>
    <dgm:cxn modelId="{FB2C42D3-68FB-44F0-AE0A-20CA8FD6BC3E}" type="presOf" srcId="{5BF42C23-BF90-4A39-98BE-143C6DF50534}" destId="{0D430479-4131-47D1-9B5F-53917D6B8F1F}" srcOrd="0" destOrd="0" presId="urn:microsoft.com/office/officeart/2005/8/layout/hProcess11"/>
    <dgm:cxn modelId="{BE2D8A99-B21C-4652-8B9B-4AE3D0B884FA}" type="presParOf" srcId="{B7766674-2AD7-4B68-8304-B6ABD1D276D0}" destId="{1A32BDFD-28BF-4798-B01A-9067DBA635F7}" srcOrd="0" destOrd="0" presId="urn:microsoft.com/office/officeart/2005/8/layout/hProcess11"/>
    <dgm:cxn modelId="{7A4378FF-F120-4E69-ACEB-CB4078386765}" type="presParOf" srcId="{B7766674-2AD7-4B68-8304-B6ABD1D276D0}" destId="{03E69734-6CD8-44A1-95DB-3CBE4CF1C03D}" srcOrd="1" destOrd="0" presId="urn:microsoft.com/office/officeart/2005/8/layout/hProcess11"/>
    <dgm:cxn modelId="{72C377C9-6620-4509-A811-E3552CDF3C97}" type="presParOf" srcId="{03E69734-6CD8-44A1-95DB-3CBE4CF1C03D}" destId="{21491110-31B7-429A-B6D9-EFB63BD8633A}" srcOrd="0" destOrd="0" presId="urn:microsoft.com/office/officeart/2005/8/layout/hProcess11"/>
    <dgm:cxn modelId="{A9CFAC72-D126-40A6-8F30-0F084DE67995}" type="presParOf" srcId="{21491110-31B7-429A-B6D9-EFB63BD8633A}" destId="{644CCB2C-9167-4474-A3C0-BC7F2492AA1F}" srcOrd="0" destOrd="0" presId="urn:microsoft.com/office/officeart/2005/8/layout/hProcess11"/>
    <dgm:cxn modelId="{C817B57B-7C73-4893-8DAA-E4205669F25C}" type="presParOf" srcId="{21491110-31B7-429A-B6D9-EFB63BD8633A}" destId="{7733671A-6136-4D01-8606-BD2594DC7537}" srcOrd="1" destOrd="0" presId="urn:microsoft.com/office/officeart/2005/8/layout/hProcess11"/>
    <dgm:cxn modelId="{EF118531-CC9B-48E8-B766-36F40B05BDF0}" type="presParOf" srcId="{21491110-31B7-429A-B6D9-EFB63BD8633A}" destId="{AEB35B47-0549-4E3B-BDBC-C87B5CA5A436}" srcOrd="2" destOrd="0" presId="urn:microsoft.com/office/officeart/2005/8/layout/hProcess11"/>
    <dgm:cxn modelId="{CE9DF373-BD8F-45AB-B012-AC353F8F3A37}" type="presParOf" srcId="{03E69734-6CD8-44A1-95DB-3CBE4CF1C03D}" destId="{09AB87CD-F1D9-4080-90F3-9B7A8F1FA7A0}" srcOrd="1" destOrd="0" presId="urn:microsoft.com/office/officeart/2005/8/layout/hProcess11"/>
    <dgm:cxn modelId="{3EF8D214-E2CF-4DAE-B7E9-D77278737D0D}" type="presParOf" srcId="{03E69734-6CD8-44A1-95DB-3CBE4CF1C03D}" destId="{C732BEE9-D880-45FA-96DB-51BD47C8A715}" srcOrd="2" destOrd="0" presId="urn:microsoft.com/office/officeart/2005/8/layout/hProcess11"/>
    <dgm:cxn modelId="{778546CF-FD49-40E7-8BF1-F1680C9DCC9E}" type="presParOf" srcId="{C732BEE9-D880-45FA-96DB-51BD47C8A715}" destId="{3669B468-79EF-4FE8-8557-1F477B9AE6F1}" srcOrd="0" destOrd="0" presId="urn:microsoft.com/office/officeart/2005/8/layout/hProcess11"/>
    <dgm:cxn modelId="{3B5E5983-B45A-423E-8F0A-9DB8485A0B93}" type="presParOf" srcId="{C732BEE9-D880-45FA-96DB-51BD47C8A715}" destId="{84D56BC6-662A-4D8D-9285-702F38769A2B}" srcOrd="1" destOrd="0" presId="urn:microsoft.com/office/officeart/2005/8/layout/hProcess11"/>
    <dgm:cxn modelId="{B4645D70-8C9B-414C-9F9A-136144D7B2A8}" type="presParOf" srcId="{C732BEE9-D880-45FA-96DB-51BD47C8A715}" destId="{8ADF8D96-EF09-436D-A5D8-7F733270FA3F}" srcOrd="2" destOrd="0" presId="urn:microsoft.com/office/officeart/2005/8/layout/hProcess11"/>
    <dgm:cxn modelId="{77235A76-7E59-42A7-B409-34618BC8164B}" type="presParOf" srcId="{03E69734-6CD8-44A1-95DB-3CBE4CF1C03D}" destId="{DFB4A8CF-130D-4B9C-98F2-3AC8DDF6F039}" srcOrd="3" destOrd="0" presId="urn:microsoft.com/office/officeart/2005/8/layout/hProcess11"/>
    <dgm:cxn modelId="{699D297E-B644-4C6F-AD52-DAB179DF4281}" type="presParOf" srcId="{03E69734-6CD8-44A1-95DB-3CBE4CF1C03D}" destId="{84345279-CC53-45FC-86A7-C0630D709E91}" srcOrd="4" destOrd="0" presId="urn:microsoft.com/office/officeart/2005/8/layout/hProcess11"/>
    <dgm:cxn modelId="{DAA48F15-A38B-4520-8B4D-613B43EFA143}" type="presParOf" srcId="{84345279-CC53-45FC-86A7-C0630D709E91}" destId="{EEA05F98-3F65-400B-A43A-DCD57ADE1AFC}" srcOrd="0" destOrd="0" presId="urn:microsoft.com/office/officeart/2005/8/layout/hProcess11"/>
    <dgm:cxn modelId="{D185BBE6-DA21-4E8B-BC44-B5CC40B428C7}" type="presParOf" srcId="{84345279-CC53-45FC-86A7-C0630D709E91}" destId="{36BBBCED-B864-44D8-8837-8533ED467839}" srcOrd="1" destOrd="0" presId="urn:microsoft.com/office/officeart/2005/8/layout/hProcess11"/>
    <dgm:cxn modelId="{B7C9EC6A-892B-4950-BE60-95405E04CEF1}" type="presParOf" srcId="{84345279-CC53-45FC-86A7-C0630D709E91}" destId="{0DDC190E-CED0-4FEF-A463-E8FC9376808F}" srcOrd="2" destOrd="0" presId="urn:microsoft.com/office/officeart/2005/8/layout/hProcess11"/>
    <dgm:cxn modelId="{039DE253-DF5A-46E5-BE3A-5186985A435E}" type="presParOf" srcId="{03E69734-6CD8-44A1-95DB-3CBE4CF1C03D}" destId="{9AFBEC3E-273C-49BD-BFB3-3C8AF71362AC}" srcOrd="5" destOrd="0" presId="urn:microsoft.com/office/officeart/2005/8/layout/hProcess11"/>
    <dgm:cxn modelId="{2BA1E879-A411-45DB-9DE9-BA423443FB02}" type="presParOf" srcId="{03E69734-6CD8-44A1-95DB-3CBE4CF1C03D}" destId="{2CDFAF2D-695E-4CBD-B7E2-E5C79F9183FB}" srcOrd="6" destOrd="0" presId="urn:microsoft.com/office/officeart/2005/8/layout/hProcess11"/>
    <dgm:cxn modelId="{C69FA127-687E-4B16-9C18-37E512107672}" type="presParOf" srcId="{2CDFAF2D-695E-4CBD-B7E2-E5C79F9183FB}" destId="{0D430479-4131-47D1-9B5F-53917D6B8F1F}" srcOrd="0" destOrd="0" presId="urn:microsoft.com/office/officeart/2005/8/layout/hProcess11"/>
    <dgm:cxn modelId="{106010A4-D4DB-42FF-B1BD-01D54A22B716}" type="presParOf" srcId="{2CDFAF2D-695E-4CBD-B7E2-E5C79F9183FB}" destId="{433CBA1D-B647-4842-B521-08BE67D477A0}" srcOrd="1" destOrd="0" presId="urn:microsoft.com/office/officeart/2005/8/layout/hProcess11"/>
    <dgm:cxn modelId="{3B5F3E27-6193-4E9B-91C5-A59C55B4B756}" type="presParOf" srcId="{2CDFAF2D-695E-4CBD-B7E2-E5C79F9183FB}" destId="{62AB750A-FF7C-425B-9C1A-9A5DCB5C938B}" srcOrd="2" destOrd="0" presId="urn:microsoft.com/office/officeart/2005/8/layout/hProcess11"/>
    <dgm:cxn modelId="{FEA6F82A-1EC8-45DA-8DB5-21B23BB0EAFB}" type="presParOf" srcId="{03E69734-6CD8-44A1-95DB-3CBE4CF1C03D}" destId="{F2BAB553-32C8-4B45-97B7-319B4FC28606}" srcOrd="7" destOrd="0" presId="urn:microsoft.com/office/officeart/2005/8/layout/hProcess11"/>
    <dgm:cxn modelId="{CC9F0D2D-38BC-472A-AA6D-04FAA3A786C8}" type="presParOf" srcId="{03E69734-6CD8-44A1-95DB-3CBE4CF1C03D}" destId="{98A64A67-6B2D-4719-993F-615F98C236D7}" srcOrd="8" destOrd="0" presId="urn:microsoft.com/office/officeart/2005/8/layout/hProcess11"/>
    <dgm:cxn modelId="{5B400F8C-5318-4B38-B921-B6D7B131F76F}" type="presParOf" srcId="{98A64A67-6B2D-4719-993F-615F98C236D7}" destId="{2A381F62-7C41-4FCE-8615-98E854D5FD14}" srcOrd="0" destOrd="0" presId="urn:microsoft.com/office/officeart/2005/8/layout/hProcess11"/>
    <dgm:cxn modelId="{3BFE4361-6F8E-4E1E-8841-D0A636D38976}" type="presParOf" srcId="{98A64A67-6B2D-4719-993F-615F98C236D7}" destId="{FBD42065-8B79-44B5-B85A-839790745988}" srcOrd="1" destOrd="0" presId="urn:microsoft.com/office/officeart/2005/8/layout/hProcess11"/>
    <dgm:cxn modelId="{BCF42C98-9D91-44A6-8B73-8A3CD67CCAC5}" type="presParOf" srcId="{98A64A67-6B2D-4719-993F-615F98C236D7}" destId="{3602E3FE-50EE-47D4-8860-960E39F9AC6B}"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r>
            <a:rPr lang="es-419" sz="140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dgm:spPr/>
      <dgm:t>
        <a:bodyPr/>
        <a:lstStyle/>
        <a:p>
          <a:endParaRPr lang="es-MX"/>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94A10044-BB0B-47AF-8E06-379754F156E5}" type="pres">
      <dgm:prSet presAssocID="{C4387DC8-A81F-4FA9-96EE-20F90533D276}" presName="Name0" presStyleCnt="0">
        <dgm:presLayoutVars>
          <dgm:dir/>
          <dgm:resizeHandles val="exact"/>
        </dgm:presLayoutVars>
      </dgm:prSet>
      <dgm:spPr/>
    </dgm:pt>
    <dgm:pt modelId="{79C347C1-FF56-4C1F-833B-29755648E7CE}"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8974EA0F-6A41-460A-BB41-62FE3439D1C5}" type="pres">
      <dgm:prSet presAssocID="{C4387DC8-A81F-4FA9-96EE-20F90533D276}" presName="points" presStyleCnt="0"/>
      <dgm:spPr/>
    </dgm:pt>
    <dgm:pt modelId="{00352745-CD1F-4DB1-A3A8-A24A73D3D8BE}" type="pres">
      <dgm:prSet presAssocID="{A8B3E3D7-7D68-45DF-9EB3-2266D7678D9C}" presName="compositeA" presStyleCnt="0"/>
      <dgm:spPr/>
    </dgm:pt>
    <dgm:pt modelId="{71AB3CB6-D5C7-4127-9CBF-55678C7B6213}" type="pres">
      <dgm:prSet presAssocID="{A8B3E3D7-7D68-45DF-9EB3-2266D7678D9C}" presName="textA" presStyleLbl="revTx" presStyleIdx="0" presStyleCnt="5">
        <dgm:presLayoutVars>
          <dgm:bulletEnabled val="1"/>
        </dgm:presLayoutVars>
      </dgm:prSet>
      <dgm:spPr/>
    </dgm:pt>
    <dgm:pt modelId="{0DC6A53D-06D7-4F25-ABF7-07FBEC26A2CD}" type="pres">
      <dgm:prSet presAssocID="{A8B3E3D7-7D68-45DF-9EB3-2266D7678D9C}" presName="circleA" presStyleLbl="node1" presStyleIdx="0" presStyleCnt="5"/>
      <dgm:spPr/>
    </dgm:pt>
    <dgm:pt modelId="{6DE29D4A-E69F-4332-8E99-9EE651BAB995}" type="pres">
      <dgm:prSet presAssocID="{A8B3E3D7-7D68-45DF-9EB3-2266D7678D9C}" presName="spaceA" presStyleCnt="0"/>
      <dgm:spPr/>
    </dgm:pt>
    <dgm:pt modelId="{025BBE1A-AAA0-429D-BBFF-8665619EE730}" type="pres">
      <dgm:prSet presAssocID="{895712CE-6C90-49C6-9B35-81BE1887318D}" presName="space" presStyleCnt="0"/>
      <dgm:spPr/>
    </dgm:pt>
    <dgm:pt modelId="{D108C199-6A33-4BD8-ABB4-D142331CD2A6}" type="pres">
      <dgm:prSet presAssocID="{0BAB2C06-8E61-4160-9A2F-98266C546926}" presName="compositeB" presStyleCnt="0"/>
      <dgm:spPr/>
    </dgm:pt>
    <dgm:pt modelId="{25E52A4A-A391-4B3F-9A94-80D66DA43EF9}" type="pres">
      <dgm:prSet presAssocID="{0BAB2C06-8E61-4160-9A2F-98266C546926}" presName="textB" presStyleLbl="revTx" presStyleIdx="1" presStyleCnt="5">
        <dgm:presLayoutVars>
          <dgm:bulletEnabled val="1"/>
        </dgm:presLayoutVars>
      </dgm:prSet>
      <dgm:spPr/>
    </dgm:pt>
    <dgm:pt modelId="{F7C52C84-0DED-4104-91E2-B3C7329E47C8}" type="pres">
      <dgm:prSet presAssocID="{0BAB2C06-8E61-4160-9A2F-98266C546926}" presName="circleB" presStyleLbl="node1" presStyleIdx="1" presStyleCnt="5"/>
      <dgm:spPr/>
    </dgm:pt>
    <dgm:pt modelId="{5D66520A-E95D-4935-B0D1-1E6F4124107E}" type="pres">
      <dgm:prSet presAssocID="{0BAB2C06-8E61-4160-9A2F-98266C546926}" presName="spaceB" presStyleCnt="0"/>
      <dgm:spPr/>
    </dgm:pt>
    <dgm:pt modelId="{94E0F9C2-8449-40EE-8374-80F1F041EC54}" type="pres">
      <dgm:prSet presAssocID="{273AE750-66FA-4CA2-A0F1-173ED98D2F03}" presName="space" presStyleCnt="0"/>
      <dgm:spPr/>
    </dgm:pt>
    <dgm:pt modelId="{96BEB4CD-3EBC-4323-A3C1-BC464D37F5A0}" type="pres">
      <dgm:prSet presAssocID="{B3427535-723A-40BB-B099-037EE7ACCBBE}" presName="compositeA" presStyleCnt="0"/>
      <dgm:spPr/>
    </dgm:pt>
    <dgm:pt modelId="{7DC6FDD5-CE3D-4AFA-A291-2DDC710D2407}" type="pres">
      <dgm:prSet presAssocID="{B3427535-723A-40BB-B099-037EE7ACCBBE}" presName="textA" presStyleLbl="revTx" presStyleIdx="2" presStyleCnt="5">
        <dgm:presLayoutVars>
          <dgm:bulletEnabled val="1"/>
        </dgm:presLayoutVars>
      </dgm:prSet>
      <dgm:spPr/>
    </dgm:pt>
    <dgm:pt modelId="{18F0770A-62BB-4AC5-9994-4C57C16FA0F8}" type="pres">
      <dgm:prSet presAssocID="{B3427535-723A-40BB-B099-037EE7ACCBBE}" presName="circleA" presStyleLbl="node1" presStyleIdx="2" presStyleCnt="5"/>
      <dgm:spPr/>
    </dgm:pt>
    <dgm:pt modelId="{F716CFA4-7379-4EC0-BCB0-9BF3A7D647F0}" type="pres">
      <dgm:prSet presAssocID="{B3427535-723A-40BB-B099-037EE7ACCBBE}" presName="spaceA" presStyleCnt="0"/>
      <dgm:spPr/>
    </dgm:pt>
    <dgm:pt modelId="{3B2C7AED-436D-4E1A-A339-BEAC75274D2E}" type="pres">
      <dgm:prSet presAssocID="{93F3EF9B-D3D6-480B-AD5E-BEEC25A64BF5}" presName="space" presStyleCnt="0"/>
      <dgm:spPr/>
    </dgm:pt>
    <dgm:pt modelId="{CD099A52-1C94-42D5-A861-E8692CE858F8}" type="pres">
      <dgm:prSet presAssocID="{5BF42C23-BF90-4A39-98BE-143C6DF50534}" presName="compositeB" presStyleCnt="0"/>
      <dgm:spPr/>
    </dgm:pt>
    <dgm:pt modelId="{82CB6981-4137-4E70-8D6F-AF6796052777}" type="pres">
      <dgm:prSet presAssocID="{5BF42C23-BF90-4A39-98BE-143C6DF50534}" presName="textB" presStyleLbl="revTx" presStyleIdx="3" presStyleCnt="5">
        <dgm:presLayoutVars>
          <dgm:bulletEnabled val="1"/>
        </dgm:presLayoutVars>
      </dgm:prSet>
      <dgm:spPr/>
    </dgm:pt>
    <dgm:pt modelId="{37155F54-F027-4AAF-9681-B4C84558D8B6}" type="pres">
      <dgm:prSet presAssocID="{5BF42C23-BF90-4A39-98BE-143C6DF50534}" presName="circleB" presStyleLbl="node1" presStyleIdx="3" presStyleCnt="5"/>
      <dgm:spPr/>
    </dgm:pt>
    <dgm:pt modelId="{432305FA-DE16-4E2B-A9E9-374CD391F83B}" type="pres">
      <dgm:prSet presAssocID="{5BF42C23-BF90-4A39-98BE-143C6DF50534}" presName="spaceB" presStyleCnt="0"/>
      <dgm:spPr/>
    </dgm:pt>
    <dgm:pt modelId="{6CCDD157-6ECA-4527-909C-1B74AA20608F}" type="pres">
      <dgm:prSet presAssocID="{595549B5-5609-454A-86C7-6D17323CFDA7}" presName="space" presStyleCnt="0"/>
      <dgm:spPr/>
    </dgm:pt>
    <dgm:pt modelId="{7099B623-2C3C-4665-A529-7C7851132D0E}" type="pres">
      <dgm:prSet presAssocID="{95CAE7ED-1E2F-4762-AC3C-BFDE0930451A}" presName="compositeA" presStyleCnt="0"/>
      <dgm:spPr/>
    </dgm:pt>
    <dgm:pt modelId="{464A0F5C-CFCC-491F-A17E-E12BC9E4C264}" type="pres">
      <dgm:prSet presAssocID="{95CAE7ED-1E2F-4762-AC3C-BFDE0930451A}" presName="textA" presStyleLbl="revTx" presStyleIdx="4" presStyleCnt="5">
        <dgm:presLayoutVars>
          <dgm:bulletEnabled val="1"/>
        </dgm:presLayoutVars>
      </dgm:prSet>
      <dgm:spPr/>
    </dgm:pt>
    <dgm:pt modelId="{1509CE2F-10AD-44BB-BBC4-9F871D64E654}" type="pres">
      <dgm:prSet presAssocID="{95CAE7ED-1E2F-4762-AC3C-BFDE0930451A}" presName="circleA" presStyleLbl="node1" presStyleIdx="4" presStyleCnt="5"/>
      <dgm:spPr/>
    </dgm:pt>
    <dgm:pt modelId="{B472052F-0FA2-402C-A936-8DCE7BD18FBC}" type="pres">
      <dgm:prSet presAssocID="{95CAE7ED-1E2F-4762-AC3C-BFDE0930451A}" presName="spaceA" presStyleCnt="0"/>
      <dgm:spPr/>
    </dgm:pt>
  </dgm:ptLst>
  <dgm:cxnLst>
    <dgm:cxn modelId="{F317C812-0282-4C55-86C5-CF7FE672F8FF}" type="presOf" srcId="{A8B3E3D7-7D68-45DF-9EB3-2266D7678D9C}" destId="{71AB3CB6-D5C7-4127-9CBF-55678C7B6213}" srcOrd="0" destOrd="0" presId="urn:microsoft.com/office/officeart/2005/8/layout/hProcess11"/>
    <dgm:cxn modelId="{145FA529-EAD7-49FE-8C65-D988B88D1856}" type="presOf" srcId="{5BF42C23-BF90-4A39-98BE-143C6DF50534}" destId="{82CB6981-4137-4E70-8D6F-AF6796052777}" srcOrd="0" destOrd="0" presId="urn:microsoft.com/office/officeart/2005/8/layout/hProcess11"/>
    <dgm:cxn modelId="{B0310753-E2FB-4634-9B6C-6DB8231D0749}" type="presOf" srcId="{95CAE7ED-1E2F-4762-AC3C-BFDE0930451A}" destId="{464A0F5C-CFCC-491F-A17E-E12BC9E4C264}"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C50B3BBD-F6EC-4268-B154-C6632778063C}" srcId="{C4387DC8-A81F-4FA9-96EE-20F90533D276}" destId="{5BF42C23-BF90-4A39-98BE-143C6DF50534}" srcOrd="3" destOrd="0" parTransId="{6D6F55F1-E27B-4F79-BF2B-AD15F4CCDD56}" sibTransId="{595549B5-5609-454A-86C7-6D17323CFDA7}"/>
    <dgm:cxn modelId="{18C369C0-2D9E-4AF2-8C9F-E8C1E20046AA}" type="presOf" srcId="{B3427535-723A-40BB-B099-037EE7ACCBBE}" destId="{7DC6FDD5-CE3D-4AFA-A291-2DDC710D2407}" srcOrd="0" destOrd="0" presId="urn:microsoft.com/office/officeart/2005/8/layout/hProcess11"/>
    <dgm:cxn modelId="{884ABEE7-D2EA-4A9F-9940-E060850CA157}" type="presOf" srcId="{0BAB2C06-8E61-4160-9A2F-98266C546926}" destId="{25E52A4A-A391-4B3F-9A94-80D66DA43EF9}" srcOrd="0" destOrd="0" presId="urn:microsoft.com/office/officeart/2005/8/layout/hProcess11"/>
    <dgm:cxn modelId="{970493EB-D0A8-4B17-924D-48BBDBF9F1F8}" type="presOf" srcId="{C4387DC8-A81F-4FA9-96EE-20F90533D276}" destId="{94A10044-BB0B-47AF-8E06-379754F156E5}" srcOrd="0" destOrd="0" presId="urn:microsoft.com/office/officeart/2005/8/layout/hProcess11"/>
    <dgm:cxn modelId="{969AE627-6318-4D54-9026-793788760493}" type="presParOf" srcId="{94A10044-BB0B-47AF-8E06-379754F156E5}" destId="{79C347C1-FF56-4C1F-833B-29755648E7CE}" srcOrd="0" destOrd="0" presId="urn:microsoft.com/office/officeart/2005/8/layout/hProcess11"/>
    <dgm:cxn modelId="{D36B9E5E-347E-499B-BC95-6B048367D05F}" type="presParOf" srcId="{94A10044-BB0B-47AF-8E06-379754F156E5}" destId="{8974EA0F-6A41-460A-BB41-62FE3439D1C5}" srcOrd="1" destOrd="0" presId="urn:microsoft.com/office/officeart/2005/8/layout/hProcess11"/>
    <dgm:cxn modelId="{EAEE237C-3660-4F1B-947B-D90F078F8DB2}" type="presParOf" srcId="{8974EA0F-6A41-460A-BB41-62FE3439D1C5}" destId="{00352745-CD1F-4DB1-A3A8-A24A73D3D8BE}" srcOrd="0" destOrd="0" presId="urn:microsoft.com/office/officeart/2005/8/layout/hProcess11"/>
    <dgm:cxn modelId="{28BB27F3-8823-44F5-B4F3-C62017DEA198}" type="presParOf" srcId="{00352745-CD1F-4DB1-A3A8-A24A73D3D8BE}" destId="{71AB3CB6-D5C7-4127-9CBF-55678C7B6213}" srcOrd="0" destOrd="0" presId="urn:microsoft.com/office/officeart/2005/8/layout/hProcess11"/>
    <dgm:cxn modelId="{5A595BA6-D3F9-4C18-9237-ABE05DD329B9}" type="presParOf" srcId="{00352745-CD1F-4DB1-A3A8-A24A73D3D8BE}" destId="{0DC6A53D-06D7-4F25-ABF7-07FBEC26A2CD}" srcOrd="1" destOrd="0" presId="urn:microsoft.com/office/officeart/2005/8/layout/hProcess11"/>
    <dgm:cxn modelId="{040D7C97-C6DD-44DA-B981-2C59BA879098}" type="presParOf" srcId="{00352745-CD1F-4DB1-A3A8-A24A73D3D8BE}" destId="{6DE29D4A-E69F-4332-8E99-9EE651BAB995}" srcOrd="2" destOrd="0" presId="urn:microsoft.com/office/officeart/2005/8/layout/hProcess11"/>
    <dgm:cxn modelId="{81D850DD-D14A-4A55-B2C3-73AE661C1818}" type="presParOf" srcId="{8974EA0F-6A41-460A-BB41-62FE3439D1C5}" destId="{025BBE1A-AAA0-429D-BBFF-8665619EE730}" srcOrd="1" destOrd="0" presId="urn:microsoft.com/office/officeart/2005/8/layout/hProcess11"/>
    <dgm:cxn modelId="{A502FCC8-C098-402B-BF97-204AA6E0EBED}" type="presParOf" srcId="{8974EA0F-6A41-460A-BB41-62FE3439D1C5}" destId="{D108C199-6A33-4BD8-ABB4-D142331CD2A6}" srcOrd="2" destOrd="0" presId="urn:microsoft.com/office/officeart/2005/8/layout/hProcess11"/>
    <dgm:cxn modelId="{5E55BA80-0F2A-404C-8FD3-99AD03AF7720}" type="presParOf" srcId="{D108C199-6A33-4BD8-ABB4-D142331CD2A6}" destId="{25E52A4A-A391-4B3F-9A94-80D66DA43EF9}" srcOrd="0" destOrd="0" presId="urn:microsoft.com/office/officeart/2005/8/layout/hProcess11"/>
    <dgm:cxn modelId="{F51CE3C0-4EF6-4C37-ACD0-CC07623DDAC1}" type="presParOf" srcId="{D108C199-6A33-4BD8-ABB4-D142331CD2A6}" destId="{F7C52C84-0DED-4104-91E2-B3C7329E47C8}" srcOrd="1" destOrd="0" presId="urn:microsoft.com/office/officeart/2005/8/layout/hProcess11"/>
    <dgm:cxn modelId="{E87C3C4F-216B-4BF9-8B9A-52C9F6DFB8F5}" type="presParOf" srcId="{D108C199-6A33-4BD8-ABB4-D142331CD2A6}" destId="{5D66520A-E95D-4935-B0D1-1E6F4124107E}" srcOrd="2" destOrd="0" presId="urn:microsoft.com/office/officeart/2005/8/layout/hProcess11"/>
    <dgm:cxn modelId="{B818EF4D-AC45-4ED9-8B5D-B601218EB40C}" type="presParOf" srcId="{8974EA0F-6A41-460A-BB41-62FE3439D1C5}" destId="{94E0F9C2-8449-40EE-8374-80F1F041EC54}" srcOrd="3" destOrd="0" presId="urn:microsoft.com/office/officeart/2005/8/layout/hProcess11"/>
    <dgm:cxn modelId="{9933B97D-F38A-4479-8B39-223C9A8A201C}" type="presParOf" srcId="{8974EA0F-6A41-460A-BB41-62FE3439D1C5}" destId="{96BEB4CD-3EBC-4323-A3C1-BC464D37F5A0}" srcOrd="4" destOrd="0" presId="urn:microsoft.com/office/officeart/2005/8/layout/hProcess11"/>
    <dgm:cxn modelId="{00E783CD-3BC3-4E82-8D2E-FA89FBF50324}" type="presParOf" srcId="{96BEB4CD-3EBC-4323-A3C1-BC464D37F5A0}" destId="{7DC6FDD5-CE3D-4AFA-A291-2DDC710D2407}" srcOrd="0" destOrd="0" presId="urn:microsoft.com/office/officeart/2005/8/layout/hProcess11"/>
    <dgm:cxn modelId="{D3EA5508-4EFE-4C3B-8ED9-0E076CF06A43}" type="presParOf" srcId="{96BEB4CD-3EBC-4323-A3C1-BC464D37F5A0}" destId="{18F0770A-62BB-4AC5-9994-4C57C16FA0F8}" srcOrd="1" destOrd="0" presId="urn:microsoft.com/office/officeart/2005/8/layout/hProcess11"/>
    <dgm:cxn modelId="{DA79C40C-3A58-4CC2-803C-A293678C5CD3}" type="presParOf" srcId="{96BEB4CD-3EBC-4323-A3C1-BC464D37F5A0}" destId="{F716CFA4-7379-4EC0-BCB0-9BF3A7D647F0}" srcOrd="2" destOrd="0" presId="urn:microsoft.com/office/officeart/2005/8/layout/hProcess11"/>
    <dgm:cxn modelId="{023FC3C0-A731-476F-8303-142FFE2F5A42}" type="presParOf" srcId="{8974EA0F-6A41-460A-BB41-62FE3439D1C5}" destId="{3B2C7AED-436D-4E1A-A339-BEAC75274D2E}" srcOrd="5" destOrd="0" presId="urn:microsoft.com/office/officeart/2005/8/layout/hProcess11"/>
    <dgm:cxn modelId="{028B4C60-B03D-4B5E-BA05-53AC67637421}" type="presParOf" srcId="{8974EA0F-6A41-460A-BB41-62FE3439D1C5}" destId="{CD099A52-1C94-42D5-A861-E8692CE858F8}" srcOrd="6" destOrd="0" presId="urn:microsoft.com/office/officeart/2005/8/layout/hProcess11"/>
    <dgm:cxn modelId="{88E24742-69A8-45C8-9F1C-321D578B7E0C}" type="presParOf" srcId="{CD099A52-1C94-42D5-A861-E8692CE858F8}" destId="{82CB6981-4137-4E70-8D6F-AF6796052777}" srcOrd="0" destOrd="0" presId="urn:microsoft.com/office/officeart/2005/8/layout/hProcess11"/>
    <dgm:cxn modelId="{29E2E697-63E8-48AF-AEE4-11BB6F4FA6B6}" type="presParOf" srcId="{CD099A52-1C94-42D5-A861-E8692CE858F8}" destId="{37155F54-F027-4AAF-9681-B4C84558D8B6}" srcOrd="1" destOrd="0" presId="urn:microsoft.com/office/officeart/2005/8/layout/hProcess11"/>
    <dgm:cxn modelId="{2E89B06C-7054-45BD-B60E-99696FC8FF1D}" type="presParOf" srcId="{CD099A52-1C94-42D5-A861-E8692CE858F8}" destId="{432305FA-DE16-4E2B-A9E9-374CD391F83B}" srcOrd="2" destOrd="0" presId="urn:microsoft.com/office/officeart/2005/8/layout/hProcess11"/>
    <dgm:cxn modelId="{B1C3B1E3-EBD1-4EB1-9796-C52134F0316C}" type="presParOf" srcId="{8974EA0F-6A41-460A-BB41-62FE3439D1C5}" destId="{6CCDD157-6ECA-4527-909C-1B74AA20608F}" srcOrd="7" destOrd="0" presId="urn:microsoft.com/office/officeart/2005/8/layout/hProcess11"/>
    <dgm:cxn modelId="{68596CBB-7069-4ACC-90A4-8CB4798CFE28}" type="presParOf" srcId="{8974EA0F-6A41-460A-BB41-62FE3439D1C5}" destId="{7099B623-2C3C-4665-A529-7C7851132D0E}" srcOrd="8" destOrd="0" presId="urn:microsoft.com/office/officeart/2005/8/layout/hProcess11"/>
    <dgm:cxn modelId="{0AA8B54A-4226-47D2-97D7-215F0E2CF110}" type="presParOf" srcId="{7099B623-2C3C-4665-A529-7C7851132D0E}" destId="{464A0F5C-CFCC-491F-A17E-E12BC9E4C264}" srcOrd="0" destOrd="0" presId="urn:microsoft.com/office/officeart/2005/8/layout/hProcess11"/>
    <dgm:cxn modelId="{3759AC55-0925-4874-9AD5-075C35DF64D6}" type="presParOf" srcId="{7099B623-2C3C-4665-A529-7C7851132D0E}" destId="{1509CE2F-10AD-44BB-BBC4-9F871D64E654}" srcOrd="1" destOrd="0" presId="urn:microsoft.com/office/officeart/2005/8/layout/hProcess11"/>
    <dgm:cxn modelId="{FE518456-CD36-45BE-AF44-EE9E0E2B2359}" type="presParOf" srcId="{7099B623-2C3C-4665-A529-7C7851132D0E}" destId="{B472052F-0FA2-402C-A936-8DCE7BD18FBC}"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3d3" qsCatId="3D" csTypeId="urn:microsoft.com/office/officeart/2005/8/colors/accent2_2" csCatId="accent2" phldr="1"/>
      <dgm:spPr/>
      <dgm:t>
        <a:bodyPr/>
        <a:lstStyle/>
        <a:p>
          <a:endParaRPr lang="es-MX"/>
        </a:p>
      </dgm:t>
    </dgm:pt>
    <dgm:pt modelId="{A8B3E3D7-7D68-45DF-9EB3-2266D7678D9C}">
      <dgm:prSet phldrT="[Texto]" custT="1"/>
      <dgm:spPr/>
      <dgm:t>
        <a:bodyPr/>
        <a:lstStyle/>
        <a:p>
          <a:r>
            <a:rPr lang="es-419" sz="140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F011D427-F931-4446-96EC-6C74F5B15144}">
      <dgm:prSet/>
      <dgm:spPr/>
      <dgm:t>
        <a:bodyPr/>
        <a:lstStyle/>
        <a:p>
          <a:endParaRPr lang="es-MX"/>
        </a:p>
      </dgm:t>
    </dgm:pt>
    <dgm:pt modelId="{2A897608-0486-4105-915D-F4833E8EF17C}" type="sibTrans" cxnId="{4355CCFA-0573-455C-92D3-EB33183740BC}">
      <dgm:prSet/>
      <dgm:spPr/>
      <dgm:t>
        <a:bodyPr/>
        <a:lstStyle/>
        <a:p>
          <a:endParaRPr lang="es-MX"/>
        </a:p>
      </dgm:t>
    </dgm:pt>
    <dgm:pt modelId="{6CB95990-E676-4E86-9B89-E4F4B6167F15}" type="parTrans" cxnId="{4355CCFA-0573-455C-92D3-EB33183740BC}">
      <dgm:prSet/>
      <dgm:spPr/>
      <dgm:t>
        <a:bodyPr/>
        <a:lstStyle/>
        <a:p>
          <a:endParaRPr lang="es-MX"/>
        </a:p>
      </dgm:t>
    </dgm:pt>
    <dgm:pt modelId="{0BAB2C06-8E61-4160-9A2F-98266C546926}">
      <dgm:prSet/>
      <dgm:spPr/>
      <dgm:t>
        <a:bodyPr/>
        <a:lstStyle/>
        <a:p>
          <a:endParaRPr lang="es-MX"/>
        </a:p>
      </dgm:t>
    </dgm:pt>
    <dgm:pt modelId="{273AE750-66FA-4CA2-A0F1-173ED98D2F03}" type="sibTrans" cxnId="{D4275686-5B7C-41D5-9EE4-7889EBAEEAB5}">
      <dgm:prSet/>
      <dgm:spPr/>
      <dgm:t>
        <a:bodyPr/>
        <a:lstStyle/>
        <a:p>
          <a:endParaRPr lang="es-MX"/>
        </a:p>
      </dgm:t>
    </dgm:pt>
    <dgm:pt modelId="{C8086772-1A45-4215-8759-4B93FE45FDEE}" type="parTrans" cxnId="{D4275686-5B7C-41D5-9EE4-7889EBAEEAB5}">
      <dgm:prSet/>
      <dgm:spPr/>
      <dgm:t>
        <a:bodyPr/>
        <a:lstStyle/>
        <a:p>
          <a:endParaRPr lang="es-MX"/>
        </a:p>
      </dgm:t>
    </dgm:pt>
    <dgm:pt modelId="{B3427535-723A-40BB-B099-037EE7ACCBBE}">
      <dgm:prSet/>
      <dgm:spPr/>
      <dgm:t>
        <a:bodyPr/>
        <a:lstStyle/>
        <a:p>
          <a:endParaRPr lang="es-MX"/>
        </a:p>
      </dgm:t>
    </dgm:pt>
    <dgm:pt modelId="{93F3EF9B-D3D6-480B-AD5E-BEEC25A64BF5}" type="sibTrans" cxnId="{A8BCAAA2-2581-4B43-BF04-75AEB3F0DE09}">
      <dgm:prSet/>
      <dgm:spPr/>
      <dgm:t>
        <a:bodyPr/>
        <a:lstStyle/>
        <a:p>
          <a:endParaRPr lang="es-MX"/>
        </a:p>
      </dgm:t>
    </dgm:pt>
    <dgm:pt modelId="{AA6FE0EA-E675-429B-9190-E25D3AC60100}" type="parTrans" cxnId="{A8BCAAA2-2581-4B43-BF04-75AEB3F0DE09}">
      <dgm:prSet/>
      <dgm:spPr/>
      <dgm:t>
        <a:bodyPr/>
        <a:lstStyle/>
        <a:p>
          <a:endParaRPr lang="es-MX"/>
        </a:p>
      </dgm:t>
    </dgm:pt>
    <dgm:pt modelId="{5BF42C23-BF90-4A39-98BE-143C6DF50534}">
      <dgm:prSet/>
      <dgm:spPr/>
      <dgm:t>
        <a:bodyPr/>
        <a:lstStyle/>
        <a:p>
          <a:endParaRPr lang="es-MX"/>
        </a:p>
      </dgm:t>
    </dgm:pt>
    <dgm:pt modelId="{595549B5-5609-454A-86C7-6D17323CFDA7}" type="sibTrans" cxnId="{C50B3BBD-F6EC-4268-B154-C6632778063C}">
      <dgm:prSet/>
      <dgm:spPr/>
      <dgm:t>
        <a:bodyPr/>
        <a:lstStyle/>
        <a:p>
          <a:endParaRPr lang="es-MX"/>
        </a:p>
      </dgm:t>
    </dgm:pt>
    <dgm:pt modelId="{6D6F55F1-E27B-4F79-BF2B-AD15F4CCDD56}" type="parTrans" cxnId="{C50B3BBD-F6EC-4268-B154-C6632778063C}">
      <dgm:prSet/>
      <dgm:spPr/>
      <dgm:t>
        <a:bodyPr/>
        <a:lstStyle/>
        <a:p>
          <a:endParaRPr lang="es-MX"/>
        </a:p>
      </dgm:t>
    </dgm:pt>
    <dgm:pt modelId="{0FBE0FDE-E664-4196-9111-504B15C86EFB}" type="pres">
      <dgm:prSet presAssocID="{C4387DC8-A81F-4FA9-96EE-20F90533D276}" presName="Name0" presStyleCnt="0">
        <dgm:presLayoutVars>
          <dgm:dir/>
          <dgm:resizeHandles val="exact"/>
        </dgm:presLayoutVars>
      </dgm:prSet>
      <dgm:spPr/>
    </dgm:pt>
    <dgm:pt modelId="{B46899BA-77F6-4722-8ED5-C26D9B5FDA8C}"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285DE662-8FB7-42A6-8929-696E29500821}" type="pres">
      <dgm:prSet presAssocID="{C4387DC8-A81F-4FA9-96EE-20F90533D276}" presName="points" presStyleCnt="0"/>
      <dgm:spPr/>
    </dgm:pt>
    <dgm:pt modelId="{B8E586E8-7C1D-4DC1-AC8F-CC916BF94F97}" type="pres">
      <dgm:prSet presAssocID="{A8B3E3D7-7D68-45DF-9EB3-2266D7678D9C}" presName="compositeA" presStyleCnt="0"/>
      <dgm:spPr/>
    </dgm:pt>
    <dgm:pt modelId="{2C410EEF-8961-43C5-BE6C-41AA71D26BBF}" type="pres">
      <dgm:prSet presAssocID="{A8B3E3D7-7D68-45DF-9EB3-2266D7678D9C}" presName="textA" presStyleLbl="revTx" presStyleIdx="0" presStyleCnt="5">
        <dgm:presLayoutVars>
          <dgm:bulletEnabled val="1"/>
        </dgm:presLayoutVars>
      </dgm:prSet>
      <dgm:spPr/>
    </dgm:pt>
    <dgm:pt modelId="{D578C48F-4446-4046-AC79-F4CC463770DA}" type="pres">
      <dgm:prSet presAssocID="{A8B3E3D7-7D68-45DF-9EB3-2266D7678D9C}" presName="circleA" presStyleLbl="node1" presStyleIdx="0" presStyleCnt="5"/>
      <dgm:spPr/>
    </dgm:pt>
    <dgm:pt modelId="{86C2DEC6-0EFF-4409-AA7A-78C6BE41AE7A}" type="pres">
      <dgm:prSet presAssocID="{A8B3E3D7-7D68-45DF-9EB3-2266D7678D9C}" presName="spaceA" presStyleCnt="0"/>
      <dgm:spPr/>
    </dgm:pt>
    <dgm:pt modelId="{8D0FCC0D-5D4B-44D1-A622-8EF5D5DB20A3}" type="pres">
      <dgm:prSet presAssocID="{895712CE-6C90-49C6-9B35-81BE1887318D}" presName="space" presStyleCnt="0"/>
      <dgm:spPr/>
    </dgm:pt>
    <dgm:pt modelId="{B3A5FA21-ADCB-4104-B5D1-C32AE8E70F40}" type="pres">
      <dgm:prSet presAssocID="{F011D427-F931-4446-96EC-6C74F5B15144}" presName="compositeB" presStyleCnt="0"/>
      <dgm:spPr/>
    </dgm:pt>
    <dgm:pt modelId="{6A3ED0FE-F400-4BE7-AD18-FBB0CACE8C7D}" type="pres">
      <dgm:prSet presAssocID="{F011D427-F931-4446-96EC-6C74F5B15144}" presName="textB" presStyleLbl="revTx" presStyleIdx="1" presStyleCnt="5">
        <dgm:presLayoutVars>
          <dgm:bulletEnabled val="1"/>
        </dgm:presLayoutVars>
      </dgm:prSet>
      <dgm:spPr/>
    </dgm:pt>
    <dgm:pt modelId="{9D2BE8A2-7B16-422A-8AD0-A4B81ED45D15}" type="pres">
      <dgm:prSet presAssocID="{F011D427-F931-4446-96EC-6C74F5B15144}" presName="circleB" presStyleLbl="node1" presStyleIdx="1" presStyleCnt="5"/>
      <dgm:spPr/>
    </dgm:pt>
    <dgm:pt modelId="{F42F6A98-6E61-4B66-8E37-424313945190}" type="pres">
      <dgm:prSet presAssocID="{F011D427-F931-4446-96EC-6C74F5B15144}" presName="spaceB" presStyleCnt="0"/>
      <dgm:spPr/>
    </dgm:pt>
    <dgm:pt modelId="{3B6BE589-EA91-4932-B7BB-8ECAACFCE131}" type="pres">
      <dgm:prSet presAssocID="{2A897608-0486-4105-915D-F4833E8EF17C}" presName="space" presStyleCnt="0"/>
      <dgm:spPr/>
    </dgm:pt>
    <dgm:pt modelId="{005979C5-01D8-4C22-BA2B-B8C1C931189A}" type="pres">
      <dgm:prSet presAssocID="{0BAB2C06-8E61-4160-9A2F-98266C546926}" presName="compositeA" presStyleCnt="0"/>
      <dgm:spPr/>
    </dgm:pt>
    <dgm:pt modelId="{CFEE51A3-4548-4E86-87A1-30C05761E934}" type="pres">
      <dgm:prSet presAssocID="{0BAB2C06-8E61-4160-9A2F-98266C546926}" presName="textA" presStyleLbl="revTx" presStyleIdx="2" presStyleCnt="5">
        <dgm:presLayoutVars>
          <dgm:bulletEnabled val="1"/>
        </dgm:presLayoutVars>
      </dgm:prSet>
      <dgm:spPr/>
    </dgm:pt>
    <dgm:pt modelId="{3F4F2899-F83B-4C3B-9EB8-141221ABA4DB}" type="pres">
      <dgm:prSet presAssocID="{0BAB2C06-8E61-4160-9A2F-98266C546926}" presName="circleA" presStyleLbl="node1" presStyleIdx="2" presStyleCnt="5"/>
      <dgm:spPr/>
    </dgm:pt>
    <dgm:pt modelId="{7128F95B-A886-4D89-8BD1-88ABA01474FF}" type="pres">
      <dgm:prSet presAssocID="{0BAB2C06-8E61-4160-9A2F-98266C546926}" presName="spaceA" presStyleCnt="0"/>
      <dgm:spPr/>
    </dgm:pt>
    <dgm:pt modelId="{A42B7E59-391D-45F2-9413-2B2F3CBCFA4B}" type="pres">
      <dgm:prSet presAssocID="{273AE750-66FA-4CA2-A0F1-173ED98D2F03}" presName="space" presStyleCnt="0"/>
      <dgm:spPr/>
    </dgm:pt>
    <dgm:pt modelId="{B658921D-15F5-4180-9401-12F4659CDA30}" type="pres">
      <dgm:prSet presAssocID="{B3427535-723A-40BB-B099-037EE7ACCBBE}" presName="compositeB" presStyleCnt="0"/>
      <dgm:spPr/>
    </dgm:pt>
    <dgm:pt modelId="{34F52FEB-B94F-42B5-8AB1-B3CF8F4AFC14}" type="pres">
      <dgm:prSet presAssocID="{B3427535-723A-40BB-B099-037EE7ACCBBE}" presName="textB" presStyleLbl="revTx" presStyleIdx="3" presStyleCnt="5">
        <dgm:presLayoutVars>
          <dgm:bulletEnabled val="1"/>
        </dgm:presLayoutVars>
      </dgm:prSet>
      <dgm:spPr/>
    </dgm:pt>
    <dgm:pt modelId="{18974211-FA93-47FB-98B7-78E8BA046159}" type="pres">
      <dgm:prSet presAssocID="{B3427535-723A-40BB-B099-037EE7ACCBBE}" presName="circleB" presStyleLbl="node1" presStyleIdx="3" presStyleCnt="5"/>
      <dgm:spPr/>
    </dgm:pt>
    <dgm:pt modelId="{372055A9-659B-4252-ABCF-9E082B646D6B}" type="pres">
      <dgm:prSet presAssocID="{B3427535-723A-40BB-B099-037EE7ACCBBE}" presName="spaceB" presStyleCnt="0"/>
      <dgm:spPr/>
    </dgm:pt>
    <dgm:pt modelId="{FEEBED34-E9EE-4F12-B557-E9BEFFB0AF8F}" type="pres">
      <dgm:prSet presAssocID="{93F3EF9B-D3D6-480B-AD5E-BEEC25A64BF5}" presName="space" presStyleCnt="0"/>
      <dgm:spPr/>
    </dgm:pt>
    <dgm:pt modelId="{9C52577E-6796-4D0D-B15E-7712D2FF568F}" type="pres">
      <dgm:prSet presAssocID="{5BF42C23-BF90-4A39-98BE-143C6DF50534}" presName="compositeA" presStyleCnt="0"/>
      <dgm:spPr/>
    </dgm:pt>
    <dgm:pt modelId="{B6A4237B-54F8-45A5-9BE7-438F88C11C91}" type="pres">
      <dgm:prSet presAssocID="{5BF42C23-BF90-4A39-98BE-143C6DF50534}" presName="textA" presStyleLbl="revTx" presStyleIdx="4" presStyleCnt="5">
        <dgm:presLayoutVars>
          <dgm:bulletEnabled val="1"/>
        </dgm:presLayoutVars>
      </dgm:prSet>
      <dgm:spPr/>
    </dgm:pt>
    <dgm:pt modelId="{54C24861-0FD1-44DF-89B3-4B2F7A0FEF44}" type="pres">
      <dgm:prSet presAssocID="{5BF42C23-BF90-4A39-98BE-143C6DF50534}" presName="circleA" presStyleLbl="node1" presStyleIdx="4" presStyleCnt="5"/>
      <dgm:spPr/>
    </dgm:pt>
    <dgm:pt modelId="{92F6BB4B-2755-49AB-90CC-E7D783834AC3}" type="pres">
      <dgm:prSet presAssocID="{5BF42C23-BF90-4A39-98BE-143C6DF50534}" presName="spaceA" presStyleCnt="0"/>
      <dgm:spPr/>
    </dgm:pt>
  </dgm:ptLst>
  <dgm:cxnLst>
    <dgm:cxn modelId="{7F6A5A21-66A8-4E84-8C7E-D7E440C74165}" type="presOf" srcId="{5BF42C23-BF90-4A39-98BE-143C6DF50534}" destId="{B6A4237B-54F8-45A5-9BE7-438F88C11C91}" srcOrd="0" destOrd="0" presId="urn:microsoft.com/office/officeart/2005/8/layout/hProcess11"/>
    <dgm:cxn modelId="{E52B4C30-5D94-4440-AC33-44AA05BF4EE0}" type="presOf" srcId="{A8B3E3D7-7D68-45DF-9EB3-2266D7678D9C}" destId="{2C410EEF-8961-43C5-BE6C-41AA71D26BBF}" srcOrd="0" destOrd="0" presId="urn:microsoft.com/office/officeart/2005/8/layout/hProcess11"/>
    <dgm:cxn modelId="{D4275686-5B7C-41D5-9EE4-7889EBAEEAB5}" srcId="{C4387DC8-A81F-4FA9-96EE-20F90533D276}" destId="{0BAB2C06-8E61-4160-9A2F-98266C546926}" srcOrd="2"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8B79FA96-3AC9-463A-AE37-C9DEFE450F58}" type="presOf" srcId="{B3427535-723A-40BB-B099-037EE7ACCBBE}" destId="{34F52FEB-B94F-42B5-8AB1-B3CF8F4AFC14}" srcOrd="0" destOrd="0" presId="urn:microsoft.com/office/officeart/2005/8/layout/hProcess11"/>
    <dgm:cxn modelId="{A8BCAAA2-2581-4B43-BF04-75AEB3F0DE09}" srcId="{C4387DC8-A81F-4FA9-96EE-20F90533D276}" destId="{B3427535-723A-40BB-B099-037EE7ACCBBE}" srcOrd="3" destOrd="0" parTransId="{AA6FE0EA-E675-429B-9190-E25D3AC60100}" sibTransId="{93F3EF9B-D3D6-480B-AD5E-BEEC25A64BF5}"/>
    <dgm:cxn modelId="{154B23AC-E127-4EE4-9595-7EDA9929ABBA}" type="presOf" srcId="{F011D427-F931-4446-96EC-6C74F5B15144}" destId="{6A3ED0FE-F400-4BE7-AD18-FBB0CACE8C7D}" srcOrd="0" destOrd="0" presId="urn:microsoft.com/office/officeart/2005/8/layout/hProcess11"/>
    <dgm:cxn modelId="{C50B3BBD-F6EC-4268-B154-C6632778063C}" srcId="{C4387DC8-A81F-4FA9-96EE-20F90533D276}" destId="{5BF42C23-BF90-4A39-98BE-143C6DF50534}" srcOrd="4" destOrd="0" parTransId="{6D6F55F1-E27B-4F79-BF2B-AD15F4CCDD56}" sibTransId="{595549B5-5609-454A-86C7-6D17323CFDA7}"/>
    <dgm:cxn modelId="{8DD27CBD-D7DB-4A5F-9130-75A5620AF020}" type="presOf" srcId="{C4387DC8-A81F-4FA9-96EE-20F90533D276}" destId="{0FBE0FDE-E664-4196-9111-504B15C86EFB}" srcOrd="0" destOrd="0" presId="urn:microsoft.com/office/officeart/2005/8/layout/hProcess11"/>
    <dgm:cxn modelId="{E16433D9-9CCE-4A24-983E-9E6BDAE0E6FB}" type="presOf" srcId="{0BAB2C06-8E61-4160-9A2F-98266C546926}" destId="{CFEE51A3-4548-4E86-87A1-30C05761E934}" srcOrd="0" destOrd="0" presId="urn:microsoft.com/office/officeart/2005/8/layout/hProcess11"/>
    <dgm:cxn modelId="{4355CCFA-0573-455C-92D3-EB33183740BC}" srcId="{C4387DC8-A81F-4FA9-96EE-20F90533D276}" destId="{F011D427-F931-4446-96EC-6C74F5B15144}" srcOrd="1" destOrd="0" parTransId="{6CB95990-E676-4E86-9B89-E4F4B6167F15}" sibTransId="{2A897608-0486-4105-915D-F4833E8EF17C}"/>
    <dgm:cxn modelId="{AA6545D1-88B8-4EED-AD3D-CB3BF7C90868}" type="presParOf" srcId="{0FBE0FDE-E664-4196-9111-504B15C86EFB}" destId="{B46899BA-77F6-4722-8ED5-C26D9B5FDA8C}" srcOrd="0" destOrd="0" presId="urn:microsoft.com/office/officeart/2005/8/layout/hProcess11"/>
    <dgm:cxn modelId="{042D2B57-EB07-4097-93E1-A0D6D81C6C8B}" type="presParOf" srcId="{0FBE0FDE-E664-4196-9111-504B15C86EFB}" destId="{285DE662-8FB7-42A6-8929-696E29500821}" srcOrd="1" destOrd="0" presId="urn:microsoft.com/office/officeart/2005/8/layout/hProcess11"/>
    <dgm:cxn modelId="{FB661779-6D27-45AC-B6A7-DA98221BC555}" type="presParOf" srcId="{285DE662-8FB7-42A6-8929-696E29500821}" destId="{B8E586E8-7C1D-4DC1-AC8F-CC916BF94F97}" srcOrd="0" destOrd="0" presId="urn:microsoft.com/office/officeart/2005/8/layout/hProcess11"/>
    <dgm:cxn modelId="{A7EB9A05-EC29-47BA-B2BA-377BD8153087}" type="presParOf" srcId="{B8E586E8-7C1D-4DC1-AC8F-CC916BF94F97}" destId="{2C410EEF-8961-43C5-BE6C-41AA71D26BBF}" srcOrd="0" destOrd="0" presId="urn:microsoft.com/office/officeart/2005/8/layout/hProcess11"/>
    <dgm:cxn modelId="{B2561DC1-78BA-4218-AC9E-6237AA563CE9}" type="presParOf" srcId="{B8E586E8-7C1D-4DC1-AC8F-CC916BF94F97}" destId="{D578C48F-4446-4046-AC79-F4CC463770DA}" srcOrd="1" destOrd="0" presId="urn:microsoft.com/office/officeart/2005/8/layout/hProcess11"/>
    <dgm:cxn modelId="{C59722F3-D151-4519-930D-A36B2CB79822}" type="presParOf" srcId="{B8E586E8-7C1D-4DC1-AC8F-CC916BF94F97}" destId="{86C2DEC6-0EFF-4409-AA7A-78C6BE41AE7A}" srcOrd="2" destOrd="0" presId="urn:microsoft.com/office/officeart/2005/8/layout/hProcess11"/>
    <dgm:cxn modelId="{766457D7-4F33-45EA-89E8-A935D9C528C4}" type="presParOf" srcId="{285DE662-8FB7-42A6-8929-696E29500821}" destId="{8D0FCC0D-5D4B-44D1-A622-8EF5D5DB20A3}" srcOrd="1" destOrd="0" presId="urn:microsoft.com/office/officeart/2005/8/layout/hProcess11"/>
    <dgm:cxn modelId="{643A5CCB-414F-4B73-9DD5-E3BBB721CBC7}" type="presParOf" srcId="{285DE662-8FB7-42A6-8929-696E29500821}" destId="{B3A5FA21-ADCB-4104-B5D1-C32AE8E70F40}" srcOrd="2" destOrd="0" presId="urn:microsoft.com/office/officeart/2005/8/layout/hProcess11"/>
    <dgm:cxn modelId="{7C42F1E8-1F48-41B4-8857-7D2E3FE71E78}" type="presParOf" srcId="{B3A5FA21-ADCB-4104-B5D1-C32AE8E70F40}" destId="{6A3ED0FE-F400-4BE7-AD18-FBB0CACE8C7D}" srcOrd="0" destOrd="0" presId="urn:microsoft.com/office/officeart/2005/8/layout/hProcess11"/>
    <dgm:cxn modelId="{7BBB4B4B-F4C0-4209-856A-581374541D29}" type="presParOf" srcId="{B3A5FA21-ADCB-4104-B5D1-C32AE8E70F40}" destId="{9D2BE8A2-7B16-422A-8AD0-A4B81ED45D15}" srcOrd="1" destOrd="0" presId="urn:microsoft.com/office/officeart/2005/8/layout/hProcess11"/>
    <dgm:cxn modelId="{DDD622FF-C5E5-46E0-AF12-05C39F5EC176}" type="presParOf" srcId="{B3A5FA21-ADCB-4104-B5D1-C32AE8E70F40}" destId="{F42F6A98-6E61-4B66-8E37-424313945190}" srcOrd="2" destOrd="0" presId="urn:microsoft.com/office/officeart/2005/8/layout/hProcess11"/>
    <dgm:cxn modelId="{E00EDF34-36EF-4E12-9AE7-6184436D8A50}" type="presParOf" srcId="{285DE662-8FB7-42A6-8929-696E29500821}" destId="{3B6BE589-EA91-4932-B7BB-8ECAACFCE131}" srcOrd="3" destOrd="0" presId="urn:microsoft.com/office/officeart/2005/8/layout/hProcess11"/>
    <dgm:cxn modelId="{9FE8AAC6-A43A-4D4B-BFDF-C72408716F23}" type="presParOf" srcId="{285DE662-8FB7-42A6-8929-696E29500821}" destId="{005979C5-01D8-4C22-BA2B-B8C1C931189A}" srcOrd="4" destOrd="0" presId="urn:microsoft.com/office/officeart/2005/8/layout/hProcess11"/>
    <dgm:cxn modelId="{0EA10D63-9AAF-46DB-9C27-08E9AF3695D9}" type="presParOf" srcId="{005979C5-01D8-4C22-BA2B-B8C1C931189A}" destId="{CFEE51A3-4548-4E86-87A1-30C05761E934}" srcOrd="0" destOrd="0" presId="urn:microsoft.com/office/officeart/2005/8/layout/hProcess11"/>
    <dgm:cxn modelId="{6932E414-C503-46C4-9F4E-6184E238666B}" type="presParOf" srcId="{005979C5-01D8-4C22-BA2B-B8C1C931189A}" destId="{3F4F2899-F83B-4C3B-9EB8-141221ABA4DB}" srcOrd="1" destOrd="0" presId="urn:microsoft.com/office/officeart/2005/8/layout/hProcess11"/>
    <dgm:cxn modelId="{947673C6-599F-4F52-9917-401E3315A65A}" type="presParOf" srcId="{005979C5-01D8-4C22-BA2B-B8C1C931189A}" destId="{7128F95B-A886-4D89-8BD1-88ABA01474FF}" srcOrd="2" destOrd="0" presId="urn:microsoft.com/office/officeart/2005/8/layout/hProcess11"/>
    <dgm:cxn modelId="{EC9787CD-AA15-43D5-9B11-57CF3B8EB120}" type="presParOf" srcId="{285DE662-8FB7-42A6-8929-696E29500821}" destId="{A42B7E59-391D-45F2-9413-2B2F3CBCFA4B}" srcOrd="5" destOrd="0" presId="urn:microsoft.com/office/officeart/2005/8/layout/hProcess11"/>
    <dgm:cxn modelId="{AA3CFE13-8367-407F-8199-1FFC82CB6DB8}" type="presParOf" srcId="{285DE662-8FB7-42A6-8929-696E29500821}" destId="{B658921D-15F5-4180-9401-12F4659CDA30}" srcOrd="6" destOrd="0" presId="urn:microsoft.com/office/officeart/2005/8/layout/hProcess11"/>
    <dgm:cxn modelId="{8C6F2047-275D-4F0F-B821-13C46BD6232B}" type="presParOf" srcId="{B658921D-15F5-4180-9401-12F4659CDA30}" destId="{34F52FEB-B94F-42B5-8AB1-B3CF8F4AFC14}" srcOrd="0" destOrd="0" presId="urn:microsoft.com/office/officeart/2005/8/layout/hProcess11"/>
    <dgm:cxn modelId="{86114C81-F614-48B0-908D-C8A0F6A1E8D3}" type="presParOf" srcId="{B658921D-15F5-4180-9401-12F4659CDA30}" destId="{18974211-FA93-47FB-98B7-78E8BA046159}" srcOrd="1" destOrd="0" presId="urn:microsoft.com/office/officeart/2005/8/layout/hProcess11"/>
    <dgm:cxn modelId="{AD9B3EE6-4C68-42F6-BCD7-31D282B67BB9}" type="presParOf" srcId="{B658921D-15F5-4180-9401-12F4659CDA30}" destId="{372055A9-659B-4252-ABCF-9E082B646D6B}" srcOrd="2" destOrd="0" presId="urn:microsoft.com/office/officeart/2005/8/layout/hProcess11"/>
    <dgm:cxn modelId="{09A4CDA6-8ACE-41A5-B665-F64B1E2915DA}" type="presParOf" srcId="{285DE662-8FB7-42A6-8929-696E29500821}" destId="{FEEBED34-E9EE-4F12-B557-E9BEFFB0AF8F}" srcOrd="7" destOrd="0" presId="urn:microsoft.com/office/officeart/2005/8/layout/hProcess11"/>
    <dgm:cxn modelId="{DA9D65DD-6EEC-4549-965D-1843BC70553A}" type="presParOf" srcId="{285DE662-8FB7-42A6-8929-696E29500821}" destId="{9C52577E-6796-4D0D-B15E-7712D2FF568F}" srcOrd="8" destOrd="0" presId="urn:microsoft.com/office/officeart/2005/8/layout/hProcess11"/>
    <dgm:cxn modelId="{98236D34-D8D5-4389-AA63-B792E3B99CAA}" type="presParOf" srcId="{9C52577E-6796-4D0D-B15E-7712D2FF568F}" destId="{B6A4237B-54F8-45A5-9BE7-438F88C11C91}" srcOrd="0" destOrd="0" presId="urn:microsoft.com/office/officeart/2005/8/layout/hProcess11"/>
    <dgm:cxn modelId="{B0AE3038-FA09-419E-968B-2EEB88552CA7}" type="presParOf" srcId="{9C52577E-6796-4D0D-B15E-7712D2FF568F}" destId="{54C24861-0FD1-44DF-89B3-4B2F7A0FEF44}" srcOrd="1" destOrd="0" presId="urn:microsoft.com/office/officeart/2005/8/layout/hProcess11"/>
    <dgm:cxn modelId="{AEC55933-D8D2-4879-8C92-3DDCFAAE16C8}" type="presParOf" srcId="{9C52577E-6796-4D0D-B15E-7712D2FF568F}" destId="{92F6BB4B-2755-49AB-90CC-E7D783834AC3}"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E1F3EA-90DA-4CD0-9317-3806DA184E0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952ACBF-B3B7-424C-A64A-3112D6F63889}">
      <dgm:prSet/>
      <dgm:spPr/>
      <dgm:t>
        <a:bodyPr/>
        <a:lstStyle/>
        <a:p>
          <a:pPr>
            <a:lnSpc>
              <a:spcPct val="100000"/>
            </a:lnSpc>
          </a:pPr>
          <a:r>
            <a:rPr lang="es-419"/>
            <a:t>Poblado rodeado de depósitos abandonados de jal minero. Tres depósitos principales. </a:t>
          </a:r>
          <a:endParaRPr lang="en-US"/>
        </a:p>
      </dgm:t>
    </dgm:pt>
    <dgm:pt modelId="{968857F2-BD33-464B-973C-A777DAB2F134}" type="parTrans" cxnId="{08494B9A-C342-4CE8-B816-CD55F6D22364}">
      <dgm:prSet/>
      <dgm:spPr/>
      <dgm:t>
        <a:bodyPr/>
        <a:lstStyle/>
        <a:p>
          <a:endParaRPr lang="en-US"/>
        </a:p>
      </dgm:t>
    </dgm:pt>
    <dgm:pt modelId="{54058078-4DD1-4AC3-B5BC-69FAC1038E3D}" type="sibTrans" cxnId="{08494B9A-C342-4CE8-B816-CD55F6D22364}">
      <dgm:prSet/>
      <dgm:spPr/>
      <dgm:t>
        <a:bodyPr/>
        <a:lstStyle/>
        <a:p>
          <a:endParaRPr lang="en-US"/>
        </a:p>
      </dgm:t>
    </dgm:pt>
    <dgm:pt modelId="{F0C1B83F-FD20-4731-AB42-CE80B6F7F907}">
      <dgm:prSet/>
      <dgm:spPr/>
      <dgm:t>
        <a:bodyPr/>
        <a:lstStyle/>
        <a:p>
          <a:pPr>
            <a:lnSpc>
              <a:spcPct val="100000"/>
            </a:lnSpc>
          </a:pPr>
          <a:r>
            <a:rPr lang="es-419"/>
            <a:t>↓ concentraciones de EPT; riesgo de sales eflorescentes </a:t>
          </a:r>
          <a:endParaRPr lang="en-US"/>
        </a:p>
      </dgm:t>
    </dgm:pt>
    <dgm:pt modelId="{81D6266B-3D16-42DD-8631-036BA7F29D8E}" type="parTrans" cxnId="{524C7641-4E00-4B83-B561-BEF2D1BD8EED}">
      <dgm:prSet/>
      <dgm:spPr/>
      <dgm:t>
        <a:bodyPr/>
        <a:lstStyle/>
        <a:p>
          <a:endParaRPr lang="en-US"/>
        </a:p>
      </dgm:t>
    </dgm:pt>
    <dgm:pt modelId="{EBD7860A-856D-4C4C-A70C-2EC4D43DA50C}" type="sibTrans" cxnId="{524C7641-4E00-4B83-B561-BEF2D1BD8EED}">
      <dgm:prSet/>
      <dgm:spPr/>
      <dgm:t>
        <a:bodyPr/>
        <a:lstStyle/>
        <a:p>
          <a:endParaRPr lang="en-US"/>
        </a:p>
      </dgm:t>
    </dgm:pt>
    <dgm:pt modelId="{40405DF6-5645-495C-9671-D9D87817DBBB}" type="pres">
      <dgm:prSet presAssocID="{B2E1F3EA-90DA-4CD0-9317-3806DA184E08}" presName="root" presStyleCnt="0">
        <dgm:presLayoutVars>
          <dgm:dir/>
          <dgm:resizeHandles val="exact"/>
        </dgm:presLayoutVars>
      </dgm:prSet>
      <dgm:spPr/>
    </dgm:pt>
    <dgm:pt modelId="{6085AA58-2562-4EED-ABBA-E9FC26D32EBA}" type="pres">
      <dgm:prSet presAssocID="{4952ACBF-B3B7-424C-A64A-3112D6F63889}" presName="compNode" presStyleCnt="0"/>
      <dgm:spPr/>
    </dgm:pt>
    <dgm:pt modelId="{D3BFCA0F-C146-44E9-AD04-0934526755FF}" type="pres">
      <dgm:prSet presAssocID="{4952ACBF-B3B7-424C-A64A-3112D6F63889}" presName="bgRect" presStyleLbl="bgShp" presStyleIdx="0" presStyleCnt="2"/>
      <dgm:spPr/>
    </dgm:pt>
    <dgm:pt modelId="{4DEC7EC0-26D5-4E9D-8B13-25874572DB16}" type="pres">
      <dgm:prSet presAssocID="{4952ACBF-B3B7-424C-A64A-3112D6F638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ábrica"/>
        </a:ext>
      </dgm:extLst>
    </dgm:pt>
    <dgm:pt modelId="{6A704CB8-65A7-479E-8014-42E79A4D427A}" type="pres">
      <dgm:prSet presAssocID="{4952ACBF-B3B7-424C-A64A-3112D6F63889}" presName="spaceRect" presStyleCnt="0"/>
      <dgm:spPr/>
    </dgm:pt>
    <dgm:pt modelId="{B7B8918B-D686-4C7D-9DD8-29A1D8C5E73E}" type="pres">
      <dgm:prSet presAssocID="{4952ACBF-B3B7-424C-A64A-3112D6F63889}" presName="parTx" presStyleLbl="revTx" presStyleIdx="0" presStyleCnt="2">
        <dgm:presLayoutVars>
          <dgm:chMax val="0"/>
          <dgm:chPref val="0"/>
        </dgm:presLayoutVars>
      </dgm:prSet>
      <dgm:spPr/>
    </dgm:pt>
    <dgm:pt modelId="{F02080E1-6764-47C6-95DA-EF8AC7A5B820}" type="pres">
      <dgm:prSet presAssocID="{54058078-4DD1-4AC3-B5BC-69FAC1038E3D}" presName="sibTrans" presStyleCnt="0"/>
      <dgm:spPr/>
    </dgm:pt>
    <dgm:pt modelId="{F094FFA1-580C-441F-A878-E5EB96AACC04}" type="pres">
      <dgm:prSet presAssocID="{F0C1B83F-FD20-4731-AB42-CE80B6F7F907}" presName="compNode" presStyleCnt="0"/>
      <dgm:spPr/>
    </dgm:pt>
    <dgm:pt modelId="{BAC4F2FA-931C-4B63-AA61-EAC7FCE22C59}" type="pres">
      <dgm:prSet presAssocID="{F0C1B83F-FD20-4731-AB42-CE80B6F7F907}" presName="bgRect" presStyleLbl="bgShp" presStyleIdx="1" presStyleCnt="2" custLinFactNeighborX="1238" custLinFactNeighborY="34951"/>
      <dgm:spPr/>
    </dgm:pt>
    <dgm:pt modelId="{50A00E2E-595E-4139-829A-0BA37D7D84D4}" type="pres">
      <dgm:prSet presAssocID="{F0C1B83F-FD20-4731-AB42-CE80B6F7F907}" presName="iconRect" presStyleLbl="node1" presStyleIdx="1" presStyleCnt="2" custLinFactNeighborX="-3014" custLinFactNeighborY="4588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traz"/>
        </a:ext>
      </dgm:extLst>
    </dgm:pt>
    <dgm:pt modelId="{1A7EA3AA-71B2-40DF-BF9A-0F6D5A0A1D47}" type="pres">
      <dgm:prSet presAssocID="{F0C1B83F-FD20-4731-AB42-CE80B6F7F907}" presName="spaceRect" presStyleCnt="0"/>
      <dgm:spPr/>
    </dgm:pt>
    <dgm:pt modelId="{30B02A46-F23A-4416-A06E-041B89FEEF3D}" type="pres">
      <dgm:prSet presAssocID="{F0C1B83F-FD20-4731-AB42-CE80B6F7F907}" presName="parTx" presStyleLbl="revTx" presStyleIdx="1" presStyleCnt="2" custLinFactNeighborX="-2050" custLinFactNeighborY="22318">
        <dgm:presLayoutVars>
          <dgm:chMax val="0"/>
          <dgm:chPref val="0"/>
        </dgm:presLayoutVars>
      </dgm:prSet>
      <dgm:spPr/>
    </dgm:pt>
  </dgm:ptLst>
  <dgm:cxnLst>
    <dgm:cxn modelId="{A2FB910E-3DE7-468E-A213-54BBF2622093}" type="presOf" srcId="{4952ACBF-B3B7-424C-A64A-3112D6F63889}" destId="{B7B8918B-D686-4C7D-9DD8-29A1D8C5E73E}" srcOrd="0" destOrd="0" presId="urn:microsoft.com/office/officeart/2018/2/layout/IconVerticalSolidList"/>
    <dgm:cxn modelId="{524C7641-4E00-4B83-B561-BEF2D1BD8EED}" srcId="{B2E1F3EA-90DA-4CD0-9317-3806DA184E08}" destId="{F0C1B83F-FD20-4731-AB42-CE80B6F7F907}" srcOrd="1" destOrd="0" parTransId="{81D6266B-3D16-42DD-8631-036BA7F29D8E}" sibTransId="{EBD7860A-856D-4C4C-A70C-2EC4D43DA50C}"/>
    <dgm:cxn modelId="{B729C770-8173-4E47-92B2-766B24B3BEDF}" type="presOf" srcId="{F0C1B83F-FD20-4731-AB42-CE80B6F7F907}" destId="{30B02A46-F23A-4416-A06E-041B89FEEF3D}" srcOrd="0" destOrd="0" presId="urn:microsoft.com/office/officeart/2018/2/layout/IconVerticalSolidList"/>
    <dgm:cxn modelId="{08494B9A-C342-4CE8-B816-CD55F6D22364}" srcId="{B2E1F3EA-90DA-4CD0-9317-3806DA184E08}" destId="{4952ACBF-B3B7-424C-A64A-3112D6F63889}" srcOrd="0" destOrd="0" parTransId="{968857F2-BD33-464B-973C-A777DAB2F134}" sibTransId="{54058078-4DD1-4AC3-B5BC-69FAC1038E3D}"/>
    <dgm:cxn modelId="{C92410AE-7D16-4E29-A6F6-5C2455797071}" type="presOf" srcId="{B2E1F3EA-90DA-4CD0-9317-3806DA184E08}" destId="{40405DF6-5645-495C-9671-D9D87817DBBB}" srcOrd="0" destOrd="0" presId="urn:microsoft.com/office/officeart/2018/2/layout/IconVerticalSolidList"/>
    <dgm:cxn modelId="{1F32016F-0627-4CB2-B415-20817435ED30}" type="presParOf" srcId="{40405DF6-5645-495C-9671-D9D87817DBBB}" destId="{6085AA58-2562-4EED-ABBA-E9FC26D32EBA}" srcOrd="0" destOrd="0" presId="urn:microsoft.com/office/officeart/2018/2/layout/IconVerticalSolidList"/>
    <dgm:cxn modelId="{801FE400-6512-4691-B528-E7DBA52FC7D8}" type="presParOf" srcId="{6085AA58-2562-4EED-ABBA-E9FC26D32EBA}" destId="{D3BFCA0F-C146-44E9-AD04-0934526755FF}" srcOrd="0" destOrd="0" presId="urn:microsoft.com/office/officeart/2018/2/layout/IconVerticalSolidList"/>
    <dgm:cxn modelId="{F6E37DEC-4D17-4C32-9AE0-8D1A19129657}" type="presParOf" srcId="{6085AA58-2562-4EED-ABBA-E9FC26D32EBA}" destId="{4DEC7EC0-26D5-4E9D-8B13-25874572DB16}" srcOrd="1" destOrd="0" presId="urn:microsoft.com/office/officeart/2018/2/layout/IconVerticalSolidList"/>
    <dgm:cxn modelId="{187EE4DC-C0D9-4FF4-B7E8-B3EDC3F32ADD}" type="presParOf" srcId="{6085AA58-2562-4EED-ABBA-E9FC26D32EBA}" destId="{6A704CB8-65A7-479E-8014-42E79A4D427A}" srcOrd="2" destOrd="0" presId="urn:microsoft.com/office/officeart/2018/2/layout/IconVerticalSolidList"/>
    <dgm:cxn modelId="{4A8DD9D5-C724-4829-90C3-ACD38C57731F}" type="presParOf" srcId="{6085AA58-2562-4EED-ABBA-E9FC26D32EBA}" destId="{B7B8918B-D686-4C7D-9DD8-29A1D8C5E73E}" srcOrd="3" destOrd="0" presId="urn:microsoft.com/office/officeart/2018/2/layout/IconVerticalSolidList"/>
    <dgm:cxn modelId="{99C49CCB-94BC-4FE6-AE39-A1F83B5CA974}" type="presParOf" srcId="{40405DF6-5645-495C-9671-D9D87817DBBB}" destId="{F02080E1-6764-47C6-95DA-EF8AC7A5B820}" srcOrd="1" destOrd="0" presId="urn:microsoft.com/office/officeart/2018/2/layout/IconVerticalSolidList"/>
    <dgm:cxn modelId="{0415760D-22FF-4ACC-8BB9-B65717168589}" type="presParOf" srcId="{40405DF6-5645-495C-9671-D9D87817DBBB}" destId="{F094FFA1-580C-441F-A878-E5EB96AACC04}" srcOrd="2" destOrd="0" presId="urn:microsoft.com/office/officeart/2018/2/layout/IconVerticalSolidList"/>
    <dgm:cxn modelId="{8DE675D1-5E90-4843-81B9-A2047A90274C}" type="presParOf" srcId="{F094FFA1-580C-441F-A878-E5EB96AACC04}" destId="{BAC4F2FA-931C-4B63-AA61-EAC7FCE22C59}" srcOrd="0" destOrd="0" presId="urn:microsoft.com/office/officeart/2018/2/layout/IconVerticalSolidList"/>
    <dgm:cxn modelId="{4E9E4CF7-6E81-4BFF-BFBC-D155870E2A01}" type="presParOf" srcId="{F094FFA1-580C-441F-A878-E5EB96AACC04}" destId="{50A00E2E-595E-4139-829A-0BA37D7D84D4}" srcOrd="1" destOrd="0" presId="urn:microsoft.com/office/officeart/2018/2/layout/IconVerticalSolidList"/>
    <dgm:cxn modelId="{B649307D-D241-4A0B-99CE-EE572051E452}" type="presParOf" srcId="{F094FFA1-580C-441F-A878-E5EB96AACC04}" destId="{1A7EA3AA-71B2-40DF-BF9A-0F6D5A0A1D47}" srcOrd="2" destOrd="0" presId="urn:microsoft.com/office/officeart/2018/2/layout/IconVerticalSolidList"/>
    <dgm:cxn modelId="{EEE00B9B-1D96-4AD4-8DBE-BBDC4E43A108}" type="presParOf" srcId="{F094FFA1-580C-441F-A878-E5EB96AACC04}" destId="{30B02A46-F23A-4416-A06E-041B89FEEF3D}"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r>
            <a:rPr lang="es-419" sz="140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40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2EBA8CF5-6CD8-4BA8-8098-292F4C869E6E}" type="pres">
      <dgm:prSet presAssocID="{C4387DC8-A81F-4FA9-96EE-20F90533D276}" presName="Name0" presStyleCnt="0">
        <dgm:presLayoutVars>
          <dgm:dir/>
          <dgm:resizeHandles val="exact"/>
        </dgm:presLayoutVars>
      </dgm:prSet>
      <dgm:spPr/>
    </dgm:pt>
    <dgm:pt modelId="{B42954DE-CE45-4CD1-ACEA-55A54A3D36D6}"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9A1B7460-6846-45D1-9F56-F6E88C6B3AE8}" type="pres">
      <dgm:prSet presAssocID="{C4387DC8-A81F-4FA9-96EE-20F90533D276}" presName="points" presStyleCnt="0"/>
      <dgm:spPr/>
    </dgm:pt>
    <dgm:pt modelId="{D1E45E45-77FA-4498-86D2-67F96118DF82}" type="pres">
      <dgm:prSet presAssocID="{A8B3E3D7-7D68-45DF-9EB3-2266D7678D9C}" presName="compositeA" presStyleCnt="0"/>
      <dgm:spPr/>
    </dgm:pt>
    <dgm:pt modelId="{295CF2F0-071E-406C-BA01-B76AE79AF612}" type="pres">
      <dgm:prSet presAssocID="{A8B3E3D7-7D68-45DF-9EB3-2266D7678D9C}" presName="textA" presStyleLbl="revTx" presStyleIdx="0" presStyleCnt="5">
        <dgm:presLayoutVars>
          <dgm:bulletEnabled val="1"/>
        </dgm:presLayoutVars>
      </dgm:prSet>
      <dgm:spPr/>
    </dgm:pt>
    <dgm:pt modelId="{C0F39E18-62D1-40CB-A82A-49EF7DB1FD94}" type="pres">
      <dgm:prSet presAssocID="{A8B3E3D7-7D68-45DF-9EB3-2266D7678D9C}" presName="circleA" presStyleLbl="node1" presStyleIdx="0" presStyleCnt="5"/>
      <dgm:spPr/>
    </dgm:pt>
    <dgm:pt modelId="{2A186432-AAF9-4539-A824-C836D6BA50A0}" type="pres">
      <dgm:prSet presAssocID="{A8B3E3D7-7D68-45DF-9EB3-2266D7678D9C}" presName="spaceA" presStyleCnt="0"/>
      <dgm:spPr/>
    </dgm:pt>
    <dgm:pt modelId="{869F8F0A-60E2-4FDD-9F25-4F86454D2AA1}" type="pres">
      <dgm:prSet presAssocID="{895712CE-6C90-49C6-9B35-81BE1887318D}" presName="space" presStyleCnt="0"/>
      <dgm:spPr/>
    </dgm:pt>
    <dgm:pt modelId="{1798CEAE-62FB-41CD-90A1-62B1D4FB4872}" type="pres">
      <dgm:prSet presAssocID="{0BAB2C06-8E61-4160-9A2F-98266C546926}" presName="compositeB" presStyleCnt="0"/>
      <dgm:spPr/>
    </dgm:pt>
    <dgm:pt modelId="{48D79BF7-5DB5-4ACB-BCB2-6148094EEDA5}" type="pres">
      <dgm:prSet presAssocID="{0BAB2C06-8E61-4160-9A2F-98266C546926}" presName="textB" presStyleLbl="revTx" presStyleIdx="1" presStyleCnt="5">
        <dgm:presLayoutVars>
          <dgm:bulletEnabled val="1"/>
        </dgm:presLayoutVars>
      </dgm:prSet>
      <dgm:spPr/>
    </dgm:pt>
    <dgm:pt modelId="{A7CA8101-D219-40E3-963F-49127F0931CD}" type="pres">
      <dgm:prSet presAssocID="{0BAB2C06-8E61-4160-9A2F-98266C546926}" presName="circleB" presStyleLbl="node1" presStyleIdx="1" presStyleCnt="5"/>
      <dgm:spPr/>
    </dgm:pt>
    <dgm:pt modelId="{13E43202-3AB6-4A8D-9837-E9A638618823}" type="pres">
      <dgm:prSet presAssocID="{0BAB2C06-8E61-4160-9A2F-98266C546926}" presName="spaceB" presStyleCnt="0"/>
      <dgm:spPr/>
    </dgm:pt>
    <dgm:pt modelId="{1505EE1F-2806-4BD9-BA0C-F8E1733DFD2E}" type="pres">
      <dgm:prSet presAssocID="{273AE750-66FA-4CA2-A0F1-173ED98D2F03}" presName="space" presStyleCnt="0"/>
      <dgm:spPr/>
    </dgm:pt>
    <dgm:pt modelId="{91A0A36A-266E-4A0A-BAED-A5AD925EF7CB}" type="pres">
      <dgm:prSet presAssocID="{B3427535-723A-40BB-B099-037EE7ACCBBE}" presName="compositeA" presStyleCnt="0"/>
      <dgm:spPr/>
    </dgm:pt>
    <dgm:pt modelId="{F63D4B9B-82B5-40F8-8D59-AF23EBAC1B95}" type="pres">
      <dgm:prSet presAssocID="{B3427535-723A-40BB-B099-037EE7ACCBBE}" presName="textA" presStyleLbl="revTx" presStyleIdx="2" presStyleCnt="5">
        <dgm:presLayoutVars>
          <dgm:bulletEnabled val="1"/>
        </dgm:presLayoutVars>
      </dgm:prSet>
      <dgm:spPr/>
    </dgm:pt>
    <dgm:pt modelId="{CE56E413-56D9-475C-B998-92ACDD27D893}" type="pres">
      <dgm:prSet presAssocID="{B3427535-723A-40BB-B099-037EE7ACCBBE}" presName="circleA" presStyleLbl="node1" presStyleIdx="2" presStyleCnt="5"/>
      <dgm:spPr/>
    </dgm:pt>
    <dgm:pt modelId="{54C4A707-E523-4685-B85D-1CE5EB539F0E}" type="pres">
      <dgm:prSet presAssocID="{B3427535-723A-40BB-B099-037EE7ACCBBE}" presName="spaceA" presStyleCnt="0"/>
      <dgm:spPr/>
    </dgm:pt>
    <dgm:pt modelId="{F278FB8E-BAB1-45CE-AC02-D204EDDDE057}" type="pres">
      <dgm:prSet presAssocID="{93F3EF9B-D3D6-480B-AD5E-BEEC25A64BF5}" presName="space" presStyleCnt="0"/>
      <dgm:spPr/>
    </dgm:pt>
    <dgm:pt modelId="{9B1F5297-29AC-4506-8846-332C2851BC66}" type="pres">
      <dgm:prSet presAssocID="{5BF42C23-BF90-4A39-98BE-143C6DF50534}" presName="compositeB" presStyleCnt="0"/>
      <dgm:spPr/>
    </dgm:pt>
    <dgm:pt modelId="{80CECAE8-3AFD-423E-9212-D945D78453E1}" type="pres">
      <dgm:prSet presAssocID="{5BF42C23-BF90-4A39-98BE-143C6DF50534}" presName="textB" presStyleLbl="revTx" presStyleIdx="3" presStyleCnt="5">
        <dgm:presLayoutVars>
          <dgm:bulletEnabled val="1"/>
        </dgm:presLayoutVars>
      </dgm:prSet>
      <dgm:spPr/>
    </dgm:pt>
    <dgm:pt modelId="{1BC15528-FF21-4C54-900E-3D54B4350721}" type="pres">
      <dgm:prSet presAssocID="{5BF42C23-BF90-4A39-98BE-143C6DF50534}" presName="circleB" presStyleLbl="node1" presStyleIdx="3" presStyleCnt="5"/>
      <dgm:spPr/>
    </dgm:pt>
    <dgm:pt modelId="{E03D05C5-90FE-4BCB-AAB8-4BF01940A779}" type="pres">
      <dgm:prSet presAssocID="{5BF42C23-BF90-4A39-98BE-143C6DF50534}" presName="spaceB" presStyleCnt="0"/>
      <dgm:spPr/>
    </dgm:pt>
    <dgm:pt modelId="{0BFCD69F-617F-4DDC-ACDF-6B012234992D}" type="pres">
      <dgm:prSet presAssocID="{595549B5-5609-454A-86C7-6D17323CFDA7}" presName="space" presStyleCnt="0"/>
      <dgm:spPr/>
    </dgm:pt>
    <dgm:pt modelId="{CED14F25-0925-4CDC-9637-8856F0E33C6B}" type="pres">
      <dgm:prSet presAssocID="{95CAE7ED-1E2F-4762-AC3C-BFDE0930451A}" presName="compositeA" presStyleCnt="0"/>
      <dgm:spPr/>
    </dgm:pt>
    <dgm:pt modelId="{28FFBC0D-F658-4B50-91DF-08BFF001DC20}" type="pres">
      <dgm:prSet presAssocID="{95CAE7ED-1E2F-4762-AC3C-BFDE0930451A}" presName="textA" presStyleLbl="revTx" presStyleIdx="4" presStyleCnt="5">
        <dgm:presLayoutVars>
          <dgm:bulletEnabled val="1"/>
        </dgm:presLayoutVars>
      </dgm:prSet>
      <dgm:spPr/>
    </dgm:pt>
    <dgm:pt modelId="{9D587104-A61B-44A1-BA44-18A9F56D0401}" type="pres">
      <dgm:prSet presAssocID="{95CAE7ED-1E2F-4762-AC3C-BFDE0930451A}" presName="circleA" presStyleLbl="node1" presStyleIdx="4" presStyleCnt="5"/>
      <dgm:spPr/>
    </dgm:pt>
    <dgm:pt modelId="{F9A37102-2216-4056-8D4F-DBAA678E282E}" type="pres">
      <dgm:prSet presAssocID="{95CAE7ED-1E2F-4762-AC3C-BFDE0930451A}" presName="spaceA" presStyleCnt="0"/>
      <dgm:spPr/>
    </dgm:pt>
  </dgm:ptLst>
  <dgm:cxnLst>
    <dgm:cxn modelId="{40E0413F-5881-4921-8537-9D6D270CE820}" type="presOf" srcId="{5BF42C23-BF90-4A39-98BE-143C6DF50534}" destId="{80CECAE8-3AFD-423E-9212-D945D78453E1}" srcOrd="0" destOrd="0" presId="urn:microsoft.com/office/officeart/2005/8/layout/hProcess11"/>
    <dgm:cxn modelId="{03DC1F47-7BA6-462A-8030-5BEDF9E3863A}" type="presOf" srcId="{95CAE7ED-1E2F-4762-AC3C-BFDE0930451A}" destId="{28FFBC0D-F658-4B50-91DF-08BFF001DC2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F0B73F8B-699C-4CDC-964F-86A26C645FEA}" type="presOf" srcId="{0BAB2C06-8E61-4160-9A2F-98266C546926}" destId="{48D79BF7-5DB5-4ACB-BCB2-6148094EEDA5}"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06B2A39F-40DE-45F1-8102-75489760093F}" type="presOf" srcId="{B3427535-723A-40BB-B099-037EE7ACCBBE}" destId="{F63D4B9B-82B5-40F8-8D59-AF23EBAC1B95}"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F1B8DEBA-338A-4400-873D-53FBDA60314E}" type="presOf" srcId="{C4387DC8-A81F-4FA9-96EE-20F90533D276}" destId="{2EBA8CF5-6CD8-4BA8-8098-292F4C869E6E}"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EB1FBFC1-519A-4B3D-B05F-2553297D8956}" type="presOf" srcId="{A8B3E3D7-7D68-45DF-9EB3-2266D7678D9C}" destId="{295CF2F0-071E-406C-BA01-B76AE79AF612}" srcOrd="0" destOrd="0" presId="urn:microsoft.com/office/officeart/2005/8/layout/hProcess11"/>
    <dgm:cxn modelId="{02EDC48A-3B12-4620-8464-A028F853EEFE}" type="presParOf" srcId="{2EBA8CF5-6CD8-4BA8-8098-292F4C869E6E}" destId="{B42954DE-CE45-4CD1-ACEA-55A54A3D36D6}" srcOrd="0" destOrd="0" presId="urn:microsoft.com/office/officeart/2005/8/layout/hProcess11"/>
    <dgm:cxn modelId="{308FACAD-99E3-4BE1-8A7A-2BA0AC35CB81}" type="presParOf" srcId="{2EBA8CF5-6CD8-4BA8-8098-292F4C869E6E}" destId="{9A1B7460-6846-45D1-9F56-F6E88C6B3AE8}" srcOrd="1" destOrd="0" presId="urn:microsoft.com/office/officeart/2005/8/layout/hProcess11"/>
    <dgm:cxn modelId="{A27CFEF9-AB96-4CE1-9634-B84B9EEFF0CD}" type="presParOf" srcId="{9A1B7460-6846-45D1-9F56-F6E88C6B3AE8}" destId="{D1E45E45-77FA-4498-86D2-67F96118DF82}" srcOrd="0" destOrd="0" presId="urn:microsoft.com/office/officeart/2005/8/layout/hProcess11"/>
    <dgm:cxn modelId="{26559960-4D42-4E88-A273-06F66365D4F4}" type="presParOf" srcId="{D1E45E45-77FA-4498-86D2-67F96118DF82}" destId="{295CF2F0-071E-406C-BA01-B76AE79AF612}" srcOrd="0" destOrd="0" presId="urn:microsoft.com/office/officeart/2005/8/layout/hProcess11"/>
    <dgm:cxn modelId="{EB64860C-F0D8-4D6C-9426-91F1FEB633EC}" type="presParOf" srcId="{D1E45E45-77FA-4498-86D2-67F96118DF82}" destId="{C0F39E18-62D1-40CB-A82A-49EF7DB1FD94}" srcOrd="1" destOrd="0" presId="urn:microsoft.com/office/officeart/2005/8/layout/hProcess11"/>
    <dgm:cxn modelId="{FE943824-9BBC-42A5-9DC7-688C8032D453}" type="presParOf" srcId="{D1E45E45-77FA-4498-86D2-67F96118DF82}" destId="{2A186432-AAF9-4539-A824-C836D6BA50A0}" srcOrd="2" destOrd="0" presId="urn:microsoft.com/office/officeart/2005/8/layout/hProcess11"/>
    <dgm:cxn modelId="{8BC3D316-E054-47F8-9590-C8472BCA5F5B}" type="presParOf" srcId="{9A1B7460-6846-45D1-9F56-F6E88C6B3AE8}" destId="{869F8F0A-60E2-4FDD-9F25-4F86454D2AA1}" srcOrd="1" destOrd="0" presId="urn:microsoft.com/office/officeart/2005/8/layout/hProcess11"/>
    <dgm:cxn modelId="{383F7B45-68A7-456D-851B-06348FADF382}" type="presParOf" srcId="{9A1B7460-6846-45D1-9F56-F6E88C6B3AE8}" destId="{1798CEAE-62FB-41CD-90A1-62B1D4FB4872}" srcOrd="2" destOrd="0" presId="urn:microsoft.com/office/officeart/2005/8/layout/hProcess11"/>
    <dgm:cxn modelId="{E14398B3-FAA5-4B91-BA76-A8C4BE12833E}" type="presParOf" srcId="{1798CEAE-62FB-41CD-90A1-62B1D4FB4872}" destId="{48D79BF7-5DB5-4ACB-BCB2-6148094EEDA5}" srcOrd="0" destOrd="0" presId="urn:microsoft.com/office/officeart/2005/8/layout/hProcess11"/>
    <dgm:cxn modelId="{70C4F09D-47E8-4B7B-8ACA-92B8017B080F}" type="presParOf" srcId="{1798CEAE-62FB-41CD-90A1-62B1D4FB4872}" destId="{A7CA8101-D219-40E3-963F-49127F0931CD}" srcOrd="1" destOrd="0" presId="urn:microsoft.com/office/officeart/2005/8/layout/hProcess11"/>
    <dgm:cxn modelId="{CC5A915A-CEBD-473C-ACC3-E8D6D278674D}" type="presParOf" srcId="{1798CEAE-62FB-41CD-90A1-62B1D4FB4872}" destId="{13E43202-3AB6-4A8D-9837-E9A638618823}" srcOrd="2" destOrd="0" presId="urn:microsoft.com/office/officeart/2005/8/layout/hProcess11"/>
    <dgm:cxn modelId="{22CCEA34-26CC-403B-B184-717F4BB64DAD}" type="presParOf" srcId="{9A1B7460-6846-45D1-9F56-F6E88C6B3AE8}" destId="{1505EE1F-2806-4BD9-BA0C-F8E1733DFD2E}" srcOrd="3" destOrd="0" presId="urn:microsoft.com/office/officeart/2005/8/layout/hProcess11"/>
    <dgm:cxn modelId="{D804F6DE-897C-4508-82B4-2D9C734492D4}" type="presParOf" srcId="{9A1B7460-6846-45D1-9F56-F6E88C6B3AE8}" destId="{91A0A36A-266E-4A0A-BAED-A5AD925EF7CB}" srcOrd="4" destOrd="0" presId="urn:microsoft.com/office/officeart/2005/8/layout/hProcess11"/>
    <dgm:cxn modelId="{A9F611DC-C7ED-4837-BBC8-3BCF72AD490B}" type="presParOf" srcId="{91A0A36A-266E-4A0A-BAED-A5AD925EF7CB}" destId="{F63D4B9B-82B5-40F8-8D59-AF23EBAC1B95}" srcOrd="0" destOrd="0" presId="urn:microsoft.com/office/officeart/2005/8/layout/hProcess11"/>
    <dgm:cxn modelId="{277DB138-3455-4594-A96C-6A55024B454E}" type="presParOf" srcId="{91A0A36A-266E-4A0A-BAED-A5AD925EF7CB}" destId="{CE56E413-56D9-475C-B998-92ACDD27D893}" srcOrd="1" destOrd="0" presId="urn:microsoft.com/office/officeart/2005/8/layout/hProcess11"/>
    <dgm:cxn modelId="{654EBBFD-C60A-4DB1-9B0B-0F2C09FA472D}" type="presParOf" srcId="{91A0A36A-266E-4A0A-BAED-A5AD925EF7CB}" destId="{54C4A707-E523-4685-B85D-1CE5EB539F0E}" srcOrd="2" destOrd="0" presId="urn:microsoft.com/office/officeart/2005/8/layout/hProcess11"/>
    <dgm:cxn modelId="{8C561354-8712-42DB-A813-A6ACA349F13C}" type="presParOf" srcId="{9A1B7460-6846-45D1-9F56-F6E88C6B3AE8}" destId="{F278FB8E-BAB1-45CE-AC02-D204EDDDE057}" srcOrd="5" destOrd="0" presId="urn:microsoft.com/office/officeart/2005/8/layout/hProcess11"/>
    <dgm:cxn modelId="{B827930A-4B01-4ECF-AF08-BF966D57841E}" type="presParOf" srcId="{9A1B7460-6846-45D1-9F56-F6E88C6B3AE8}" destId="{9B1F5297-29AC-4506-8846-332C2851BC66}" srcOrd="6" destOrd="0" presId="urn:microsoft.com/office/officeart/2005/8/layout/hProcess11"/>
    <dgm:cxn modelId="{CBFA8771-8BE0-445A-9D09-CF5BCBE29E0B}" type="presParOf" srcId="{9B1F5297-29AC-4506-8846-332C2851BC66}" destId="{80CECAE8-3AFD-423E-9212-D945D78453E1}" srcOrd="0" destOrd="0" presId="urn:microsoft.com/office/officeart/2005/8/layout/hProcess11"/>
    <dgm:cxn modelId="{0C50D442-5AE6-4C41-8047-0AE4B17BAF27}" type="presParOf" srcId="{9B1F5297-29AC-4506-8846-332C2851BC66}" destId="{1BC15528-FF21-4C54-900E-3D54B4350721}" srcOrd="1" destOrd="0" presId="urn:microsoft.com/office/officeart/2005/8/layout/hProcess11"/>
    <dgm:cxn modelId="{732435A3-944D-4999-8D7B-1B0E41625644}" type="presParOf" srcId="{9B1F5297-29AC-4506-8846-332C2851BC66}" destId="{E03D05C5-90FE-4BCB-AAB8-4BF01940A779}" srcOrd="2" destOrd="0" presId="urn:microsoft.com/office/officeart/2005/8/layout/hProcess11"/>
    <dgm:cxn modelId="{6983A5EF-B2BB-4802-B207-07EE0A36DB28}" type="presParOf" srcId="{9A1B7460-6846-45D1-9F56-F6E88C6B3AE8}" destId="{0BFCD69F-617F-4DDC-ACDF-6B012234992D}" srcOrd="7" destOrd="0" presId="urn:microsoft.com/office/officeart/2005/8/layout/hProcess11"/>
    <dgm:cxn modelId="{68BB98B1-BE05-46DB-94D6-2A7A3E819644}" type="presParOf" srcId="{9A1B7460-6846-45D1-9F56-F6E88C6B3AE8}" destId="{CED14F25-0925-4CDC-9637-8856F0E33C6B}" srcOrd="8" destOrd="0" presId="urn:microsoft.com/office/officeart/2005/8/layout/hProcess11"/>
    <dgm:cxn modelId="{A486314C-9EFE-4F9E-AD55-42BCE9155B69}" type="presParOf" srcId="{CED14F25-0925-4CDC-9637-8856F0E33C6B}" destId="{28FFBC0D-F658-4B50-91DF-08BFF001DC20}" srcOrd="0" destOrd="0" presId="urn:microsoft.com/office/officeart/2005/8/layout/hProcess11"/>
    <dgm:cxn modelId="{3D7A6106-017A-4EF1-918E-E31E842C25C2}" type="presParOf" srcId="{CED14F25-0925-4CDC-9637-8856F0E33C6B}" destId="{9D587104-A61B-44A1-BA44-18A9F56D0401}" srcOrd="1" destOrd="0" presId="urn:microsoft.com/office/officeart/2005/8/layout/hProcess11"/>
    <dgm:cxn modelId="{406D4B05-CD37-45D3-8E50-4931FD77E1DF}" type="presParOf" srcId="{CED14F25-0925-4CDC-9637-8856F0E33C6B}" destId="{F9A37102-2216-4056-8D4F-DBAA678E282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BFAA5-2C64-49E9-BF3F-5D52B7C598B5}">
      <dsp:nvSpPr>
        <dsp:cNvPr id="0" name=""/>
        <dsp:cNvSpPr/>
      </dsp:nvSpPr>
      <dsp:spPr>
        <a:xfrm>
          <a:off x="0" y="165803"/>
          <a:ext cx="9802313" cy="221070"/>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BC2C2DA2-35C5-4EA7-93DE-5D1718C2C4F4}">
      <dsp:nvSpPr>
        <dsp:cNvPr id="0" name=""/>
        <dsp:cNvSpPr/>
      </dsp:nvSpPr>
      <dsp:spPr>
        <a:xfrm>
          <a:off x="3876"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s-419" sz="1200" b="0" kern="1200">
              <a:effectLst/>
            </a:rPr>
            <a:t>Introducción</a:t>
          </a:r>
        </a:p>
      </dsp:txBody>
      <dsp:txXfrm>
        <a:off x="3876" y="0"/>
        <a:ext cx="1695063" cy="221070"/>
      </dsp:txXfrm>
    </dsp:sp>
    <dsp:sp modelId="{97C48C6E-89F6-428B-9204-0EFA527BAA04}">
      <dsp:nvSpPr>
        <dsp:cNvPr id="0" name=""/>
        <dsp:cNvSpPr/>
      </dsp:nvSpPr>
      <dsp:spPr>
        <a:xfrm>
          <a:off x="823774"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B47FCE1-B615-475D-B1F5-79D571C1FC0A}">
      <dsp:nvSpPr>
        <dsp:cNvPr id="0" name=""/>
        <dsp:cNvSpPr/>
      </dsp:nvSpPr>
      <dsp:spPr>
        <a:xfrm>
          <a:off x="1783693" y="331606"/>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783693" y="331606"/>
        <a:ext cx="1695063" cy="221070"/>
      </dsp:txXfrm>
    </dsp:sp>
    <dsp:sp modelId="{45659CEB-80E1-4502-BECE-F80EAE344C94}">
      <dsp:nvSpPr>
        <dsp:cNvPr id="0" name=""/>
        <dsp:cNvSpPr/>
      </dsp:nvSpPr>
      <dsp:spPr>
        <a:xfrm>
          <a:off x="2603590"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90E4450-A014-4E73-A621-1F104DA02793}">
      <dsp:nvSpPr>
        <dsp:cNvPr id="0" name=""/>
        <dsp:cNvSpPr/>
      </dsp:nvSpPr>
      <dsp:spPr>
        <a:xfrm>
          <a:off x="3563509"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563509" y="0"/>
        <a:ext cx="1695063" cy="221070"/>
      </dsp:txXfrm>
    </dsp:sp>
    <dsp:sp modelId="{F81FDD76-A821-4E27-B1F6-4C5F0DC8FA66}">
      <dsp:nvSpPr>
        <dsp:cNvPr id="0" name=""/>
        <dsp:cNvSpPr/>
      </dsp:nvSpPr>
      <dsp:spPr>
        <a:xfrm>
          <a:off x="4383407"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2400748-68D3-4252-A802-F76BA4DE61A5}">
      <dsp:nvSpPr>
        <dsp:cNvPr id="0" name=""/>
        <dsp:cNvSpPr/>
      </dsp:nvSpPr>
      <dsp:spPr>
        <a:xfrm>
          <a:off x="5343325" y="331606"/>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5343325" y="331606"/>
        <a:ext cx="1695063" cy="221070"/>
      </dsp:txXfrm>
    </dsp:sp>
    <dsp:sp modelId="{33F646C3-86BE-4B02-8F0E-23A1ADAE51A1}">
      <dsp:nvSpPr>
        <dsp:cNvPr id="0" name=""/>
        <dsp:cNvSpPr/>
      </dsp:nvSpPr>
      <dsp:spPr>
        <a:xfrm>
          <a:off x="6163223"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AA80209-BD5D-4B79-BDFB-68DC186D87A2}">
      <dsp:nvSpPr>
        <dsp:cNvPr id="0" name=""/>
        <dsp:cNvSpPr/>
      </dsp:nvSpPr>
      <dsp:spPr>
        <a:xfrm>
          <a:off x="7123141"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123141" y="0"/>
        <a:ext cx="1695063" cy="221070"/>
      </dsp:txXfrm>
    </dsp:sp>
    <dsp:sp modelId="{D91F5F53-64E6-4AAB-9365-7250AFC9AA5D}">
      <dsp:nvSpPr>
        <dsp:cNvPr id="0" name=""/>
        <dsp:cNvSpPr/>
      </dsp:nvSpPr>
      <dsp:spPr>
        <a:xfrm>
          <a:off x="7943039"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97A4F-1E12-4B92-8E7C-13AD149FF697}">
      <dsp:nvSpPr>
        <dsp:cNvPr id="0" name=""/>
        <dsp:cNvSpPr/>
      </dsp:nvSpPr>
      <dsp:spPr>
        <a:xfrm>
          <a:off x="0" y="165803"/>
          <a:ext cx="9802313" cy="221070"/>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708CCCE0-8DE2-4949-988C-4750C76E86F4}">
      <dsp:nvSpPr>
        <dsp:cNvPr id="0" name=""/>
        <dsp:cNvSpPr/>
      </dsp:nvSpPr>
      <dsp:spPr>
        <a:xfrm>
          <a:off x="3876"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endParaRPr lang="es-419" sz="1200" kern="1200"/>
        </a:p>
      </dsp:txBody>
      <dsp:txXfrm>
        <a:off x="3876" y="0"/>
        <a:ext cx="1695063" cy="221070"/>
      </dsp:txXfrm>
    </dsp:sp>
    <dsp:sp modelId="{A1309BCB-7339-4776-AF31-648CBB987388}">
      <dsp:nvSpPr>
        <dsp:cNvPr id="0" name=""/>
        <dsp:cNvSpPr/>
      </dsp:nvSpPr>
      <dsp:spPr>
        <a:xfrm>
          <a:off x="823774"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3F8BC91-B60C-478C-8F0B-9E72FD001572}">
      <dsp:nvSpPr>
        <dsp:cNvPr id="0" name=""/>
        <dsp:cNvSpPr/>
      </dsp:nvSpPr>
      <dsp:spPr>
        <a:xfrm>
          <a:off x="1783693" y="331606"/>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s-419" sz="1200" kern="1200">
              <a:solidFill>
                <a:schemeClr val="bg1"/>
              </a:solidFill>
            </a:rPr>
            <a:t>Hipótesis</a:t>
          </a:r>
          <a:endParaRPr lang="es-MX" sz="1200" kern="1200">
            <a:solidFill>
              <a:schemeClr val="bg1"/>
            </a:solidFill>
          </a:endParaRPr>
        </a:p>
      </dsp:txBody>
      <dsp:txXfrm>
        <a:off x="1783693" y="331606"/>
        <a:ext cx="1695063" cy="221070"/>
      </dsp:txXfrm>
    </dsp:sp>
    <dsp:sp modelId="{BE4343A1-39EE-4A35-B0A9-C837275B3459}">
      <dsp:nvSpPr>
        <dsp:cNvPr id="0" name=""/>
        <dsp:cNvSpPr/>
      </dsp:nvSpPr>
      <dsp:spPr>
        <a:xfrm>
          <a:off x="2603590"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33B5053-1DCF-42CA-A2F3-3CF97F0AAA28}">
      <dsp:nvSpPr>
        <dsp:cNvPr id="0" name=""/>
        <dsp:cNvSpPr/>
      </dsp:nvSpPr>
      <dsp:spPr>
        <a:xfrm>
          <a:off x="3563509"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563509" y="0"/>
        <a:ext cx="1695063" cy="221070"/>
      </dsp:txXfrm>
    </dsp:sp>
    <dsp:sp modelId="{E55880C8-2E8B-4DAD-BED8-06B6F6524B95}">
      <dsp:nvSpPr>
        <dsp:cNvPr id="0" name=""/>
        <dsp:cNvSpPr/>
      </dsp:nvSpPr>
      <dsp:spPr>
        <a:xfrm>
          <a:off x="4383407"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A0BE6A-3AFC-446F-A0F8-B80093A15998}">
      <dsp:nvSpPr>
        <dsp:cNvPr id="0" name=""/>
        <dsp:cNvSpPr/>
      </dsp:nvSpPr>
      <dsp:spPr>
        <a:xfrm>
          <a:off x="5343325" y="331606"/>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5343325" y="331606"/>
        <a:ext cx="1695063" cy="221070"/>
      </dsp:txXfrm>
    </dsp:sp>
    <dsp:sp modelId="{99067599-EB99-482A-BCF7-738D3B6742B4}">
      <dsp:nvSpPr>
        <dsp:cNvPr id="0" name=""/>
        <dsp:cNvSpPr/>
      </dsp:nvSpPr>
      <dsp:spPr>
        <a:xfrm>
          <a:off x="6163223"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4500176-2BEA-4983-BE86-9D0A13520841}">
      <dsp:nvSpPr>
        <dsp:cNvPr id="0" name=""/>
        <dsp:cNvSpPr/>
      </dsp:nvSpPr>
      <dsp:spPr>
        <a:xfrm>
          <a:off x="7123141"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123141" y="0"/>
        <a:ext cx="1695063" cy="221070"/>
      </dsp:txXfrm>
    </dsp:sp>
    <dsp:sp modelId="{B86ECAA7-F80E-4B50-9078-BDF42173842C}">
      <dsp:nvSpPr>
        <dsp:cNvPr id="0" name=""/>
        <dsp:cNvSpPr/>
      </dsp:nvSpPr>
      <dsp:spPr>
        <a:xfrm>
          <a:off x="7943039"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8CC47-977D-4436-A2A2-BCC6A8C2F4C7}">
      <dsp:nvSpPr>
        <dsp:cNvPr id="0" name=""/>
        <dsp:cNvSpPr/>
      </dsp:nvSpPr>
      <dsp:spPr>
        <a:xfrm>
          <a:off x="0" y="449520"/>
          <a:ext cx="10113253" cy="599360"/>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1FE3343-53ED-45E8-8C7D-8B305749FCE1}">
      <dsp:nvSpPr>
        <dsp:cNvPr id="0" name=""/>
        <dsp:cNvSpPr/>
      </dsp:nvSpPr>
      <dsp:spPr>
        <a:xfrm>
          <a:off x="3999" y="0"/>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endParaRPr lang="es-MX" sz="2100" kern="1200"/>
        </a:p>
      </dsp:txBody>
      <dsp:txXfrm>
        <a:off x="3999" y="0"/>
        <a:ext cx="1748832" cy="599360"/>
      </dsp:txXfrm>
    </dsp:sp>
    <dsp:sp modelId="{44120D2D-120B-4EF1-A0A2-5DD986C686C7}">
      <dsp:nvSpPr>
        <dsp:cNvPr id="0" name=""/>
        <dsp:cNvSpPr/>
      </dsp:nvSpPr>
      <dsp:spPr>
        <a:xfrm>
          <a:off x="803495"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B98DA7B-3288-4A6D-BEDC-CD01E484E57B}">
      <dsp:nvSpPr>
        <dsp:cNvPr id="0" name=""/>
        <dsp:cNvSpPr/>
      </dsp:nvSpPr>
      <dsp:spPr>
        <a:xfrm>
          <a:off x="1840273" y="899041"/>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endParaRPr lang="es-MX" sz="2100" kern="1200"/>
        </a:p>
      </dsp:txBody>
      <dsp:txXfrm>
        <a:off x="1840273" y="899041"/>
        <a:ext cx="1748832" cy="599360"/>
      </dsp:txXfrm>
    </dsp:sp>
    <dsp:sp modelId="{046BBB26-5A04-43C7-8004-ED8E1031D842}">
      <dsp:nvSpPr>
        <dsp:cNvPr id="0" name=""/>
        <dsp:cNvSpPr/>
      </dsp:nvSpPr>
      <dsp:spPr>
        <a:xfrm>
          <a:off x="2639769"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5740952-03E1-49E0-BCDA-42B12A3F3670}">
      <dsp:nvSpPr>
        <dsp:cNvPr id="0" name=""/>
        <dsp:cNvSpPr/>
      </dsp:nvSpPr>
      <dsp:spPr>
        <a:xfrm>
          <a:off x="3676547" y="0"/>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r>
            <a:rPr lang="es-419" sz="2800" b="0" kern="1200">
              <a:latin typeface="+mj-lt"/>
            </a:rPr>
            <a:t>Objetivos</a:t>
          </a:r>
          <a:endParaRPr lang="es-MX" sz="2800" b="0" kern="1200">
            <a:latin typeface="+mj-lt"/>
          </a:endParaRPr>
        </a:p>
      </dsp:txBody>
      <dsp:txXfrm>
        <a:off x="3676547" y="0"/>
        <a:ext cx="1748832" cy="599360"/>
      </dsp:txXfrm>
    </dsp:sp>
    <dsp:sp modelId="{0E3F32BA-620F-4E9A-B0F8-896701602F94}">
      <dsp:nvSpPr>
        <dsp:cNvPr id="0" name=""/>
        <dsp:cNvSpPr/>
      </dsp:nvSpPr>
      <dsp:spPr>
        <a:xfrm>
          <a:off x="4476043"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00EA73A-3397-463C-8DE0-5535C83769F2}">
      <dsp:nvSpPr>
        <dsp:cNvPr id="0" name=""/>
        <dsp:cNvSpPr/>
      </dsp:nvSpPr>
      <dsp:spPr>
        <a:xfrm>
          <a:off x="5512821" y="899041"/>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endParaRPr lang="es-MX" sz="2100" kern="1200"/>
        </a:p>
      </dsp:txBody>
      <dsp:txXfrm>
        <a:off x="5512821" y="899041"/>
        <a:ext cx="1748832" cy="599360"/>
      </dsp:txXfrm>
    </dsp:sp>
    <dsp:sp modelId="{69871403-F70A-44DC-BCE3-A3E1ACCE8604}">
      <dsp:nvSpPr>
        <dsp:cNvPr id="0" name=""/>
        <dsp:cNvSpPr/>
      </dsp:nvSpPr>
      <dsp:spPr>
        <a:xfrm>
          <a:off x="6312317"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113B872-DC46-4D3E-A2A2-D08460CA88A3}">
      <dsp:nvSpPr>
        <dsp:cNvPr id="0" name=""/>
        <dsp:cNvSpPr/>
      </dsp:nvSpPr>
      <dsp:spPr>
        <a:xfrm>
          <a:off x="7349095" y="0"/>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endParaRPr lang="es-MX" sz="2100" kern="1200"/>
        </a:p>
      </dsp:txBody>
      <dsp:txXfrm>
        <a:off x="7349095" y="0"/>
        <a:ext cx="1748832" cy="599360"/>
      </dsp:txXfrm>
    </dsp:sp>
    <dsp:sp modelId="{D71B6A63-96B8-4C33-B35B-E6ED0419F037}">
      <dsp:nvSpPr>
        <dsp:cNvPr id="0" name=""/>
        <dsp:cNvSpPr/>
      </dsp:nvSpPr>
      <dsp:spPr>
        <a:xfrm>
          <a:off x="8148591"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954DE-CE45-4CD1-ACEA-55A54A3D36D6}">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295CF2F0-071E-406C-BA01-B76AE79AF612}">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C0F39E18-62D1-40CB-A82A-49EF7DB1FD94}">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8D79BF7-5DB5-4ACB-BCB2-6148094EEDA5}">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A7CA8101-D219-40E3-963F-49127F0931CD}">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3D4B9B-82B5-40F8-8D59-AF23EBAC1B95}">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CE56E413-56D9-475C-B998-92ACDD27D893}">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0CECAE8-3AFD-423E-9212-D945D78453E1}">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s-419" sz="1400" kern="1200"/>
            <a:t>Metodología</a:t>
          </a:r>
          <a:endParaRPr lang="es-MX" sz="1400" kern="1200"/>
        </a:p>
      </dsp:txBody>
      <dsp:txXfrm>
        <a:off x="5493913" y="336102"/>
        <a:ext cx="1742834" cy="224068"/>
      </dsp:txXfrm>
    </dsp:sp>
    <dsp:sp modelId="{1BC15528-FF21-4C54-900E-3D54B4350721}">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8FFBC0D-F658-4B50-91DF-08BFF001DC20}">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9D587104-A61B-44A1-BA44-18A9F56D0401}">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1E8F4-8DDD-4C81-A223-3E8D0D3F5DF2}">
      <dsp:nvSpPr>
        <dsp:cNvPr id="0" name=""/>
        <dsp:cNvSpPr/>
      </dsp:nvSpPr>
      <dsp:spPr>
        <a:xfrm>
          <a:off x="3429004" y="2667362"/>
          <a:ext cx="1319421" cy="131942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32E808-9B23-4DC7-86D8-72DCFB5F8EE7}">
      <dsp:nvSpPr>
        <dsp:cNvPr id="0" name=""/>
        <dsp:cNvSpPr/>
      </dsp:nvSpPr>
      <dsp:spPr>
        <a:xfrm>
          <a:off x="3431337" y="2397553"/>
          <a:ext cx="1319421" cy="263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b" anchorCtr="0">
          <a:noAutofit/>
        </a:bodyPr>
        <a:lstStyle/>
        <a:p>
          <a:pPr marL="0" lvl="0" indent="0" algn="l" defTabSz="800100">
            <a:lnSpc>
              <a:spcPct val="90000"/>
            </a:lnSpc>
            <a:spcBef>
              <a:spcPct val="0"/>
            </a:spcBef>
            <a:spcAft>
              <a:spcPct val="35000"/>
            </a:spcAft>
            <a:buNone/>
          </a:pPr>
          <a:r>
            <a:rPr lang="es-MX" sz="1800" i="1" kern="1200" err="1"/>
            <a:t>Ricinus</a:t>
          </a:r>
          <a:r>
            <a:rPr lang="es-MX" sz="1800" i="1" kern="1200"/>
            <a:t> </a:t>
          </a:r>
          <a:r>
            <a:rPr lang="es-MX" sz="1800" i="1" kern="1200" err="1"/>
            <a:t>communis</a:t>
          </a:r>
          <a:br>
            <a:rPr lang="es-MX" sz="1800" i="1" kern="1200"/>
          </a:br>
          <a:r>
            <a:rPr lang="es-MX" sz="1800" i="1" kern="1200"/>
            <a:t>“ricino”</a:t>
          </a:r>
        </a:p>
      </dsp:txBody>
      <dsp:txXfrm>
        <a:off x="3431337" y="2397553"/>
        <a:ext cx="1319421" cy="263884"/>
      </dsp:txXfrm>
    </dsp:sp>
    <dsp:sp modelId="{682788BC-61BE-4C7A-A174-D08EDDBF990F}">
      <dsp:nvSpPr>
        <dsp:cNvPr id="0" name=""/>
        <dsp:cNvSpPr/>
      </dsp:nvSpPr>
      <dsp:spPr>
        <a:xfrm>
          <a:off x="3423700" y="5"/>
          <a:ext cx="1319421" cy="1319421"/>
        </a:xfrm>
        <a:prstGeom prst="rect">
          <a:avLst/>
        </a:prstGeom>
        <a:blipFill rotWithShape="1">
          <a:blip xmlns:r="http://schemas.openxmlformats.org/officeDocument/2006/relationships" r:embed="rId2"/>
          <a:srcRect/>
          <a:stretch>
            <a:fillRect l="-17000" r="-17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E7645-770D-4118-95F6-4CA09CB69916}">
      <dsp:nvSpPr>
        <dsp:cNvPr id="0" name=""/>
        <dsp:cNvSpPr/>
      </dsp:nvSpPr>
      <dsp:spPr>
        <a:xfrm>
          <a:off x="2109260" y="1050318"/>
          <a:ext cx="1319421" cy="263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b" anchorCtr="0">
          <a:noAutofit/>
        </a:bodyPr>
        <a:lstStyle/>
        <a:p>
          <a:pPr marL="0" lvl="0" indent="0" algn="l" defTabSz="800100">
            <a:lnSpc>
              <a:spcPct val="90000"/>
            </a:lnSpc>
            <a:spcBef>
              <a:spcPct val="0"/>
            </a:spcBef>
            <a:spcAft>
              <a:spcPct val="35000"/>
            </a:spcAft>
            <a:buNone/>
          </a:pPr>
          <a:br>
            <a:rPr lang="es-MX" sz="1800" i="1" kern="1200"/>
          </a:br>
          <a:endParaRPr lang="es-MX" sz="1800" i="1" kern="1200"/>
        </a:p>
      </dsp:txBody>
      <dsp:txXfrm>
        <a:off x="2109260" y="1050318"/>
        <a:ext cx="1319421" cy="263884"/>
      </dsp:txXfrm>
    </dsp:sp>
    <dsp:sp modelId="{D61DC244-8617-44F3-845A-FCB4EA3F5618}">
      <dsp:nvSpPr>
        <dsp:cNvPr id="0" name=""/>
        <dsp:cNvSpPr/>
      </dsp:nvSpPr>
      <dsp:spPr>
        <a:xfrm>
          <a:off x="196" y="0"/>
          <a:ext cx="1319421" cy="1319421"/>
        </a:xfrm>
        <a:prstGeom prst="rect">
          <a:avLst/>
        </a:prstGeom>
        <a:blipFill rotWithShape="1">
          <a:blip xmlns:r="http://schemas.openxmlformats.org/officeDocument/2006/relationships" r:embed="rId3"/>
          <a:srcRect/>
          <a:stretch>
            <a:fillRect l="-25000" r="-25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B5DB6A-AA2F-498C-8F69-207C692E2C09}">
      <dsp:nvSpPr>
        <dsp:cNvPr id="0" name=""/>
        <dsp:cNvSpPr/>
      </dsp:nvSpPr>
      <dsp:spPr>
        <a:xfrm rot="16200000">
          <a:off x="1060022" y="1732736"/>
          <a:ext cx="1319421" cy="263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b" anchorCtr="0">
          <a:noAutofit/>
        </a:bodyPr>
        <a:lstStyle/>
        <a:p>
          <a:pPr marL="0" lvl="0" indent="0" algn="l" defTabSz="844550">
            <a:lnSpc>
              <a:spcPct val="90000"/>
            </a:lnSpc>
            <a:spcBef>
              <a:spcPct val="0"/>
            </a:spcBef>
            <a:spcAft>
              <a:spcPct val="35000"/>
            </a:spcAft>
            <a:buNone/>
          </a:pPr>
          <a:endParaRPr lang="es-MX" sz="1900" kern="1200"/>
        </a:p>
      </dsp:txBody>
      <dsp:txXfrm>
        <a:off x="1060022" y="1732736"/>
        <a:ext cx="1319421" cy="263884"/>
      </dsp:txXfrm>
    </dsp:sp>
    <dsp:sp modelId="{ACA46388-4673-4286-9881-CBD7C0978C9A}">
      <dsp:nvSpPr>
        <dsp:cNvPr id="0" name=""/>
        <dsp:cNvSpPr/>
      </dsp:nvSpPr>
      <dsp:spPr>
        <a:xfrm>
          <a:off x="196" y="2667362"/>
          <a:ext cx="1319421" cy="1319421"/>
        </a:xfrm>
        <a:prstGeom prst="rect">
          <a:avLst/>
        </a:prstGeom>
        <a:blipFill rotWithShape="1">
          <a:blip xmlns:r="http://schemas.openxmlformats.org/officeDocument/2006/relationships" r:embed="rId4"/>
          <a:srcRect/>
          <a:stretch>
            <a:fillRect l="-25000" r="-25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C69C1B-581D-4F0E-8C19-D668965442B6}">
      <dsp:nvSpPr>
        <dsp:cNvPr id="0" name=""/>
        <dsp:cNvSpPr/>
      </dsp:nvSpPr>
      <dsp:spPr>
        <a:xfrm>
          <a:off x="1403457" y="3656466"/>
          <a:ext cx="1319421" cy="263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b" anchorCtr="0">
          <a:noAutofit/>
        </a:bodyPr>
        <a:lstStyle/>
        <a:p>
          <a:pPr marL="0" lvl="0" indent="0" algn="l" defTabSz="800100">
            <a:lnSpc>
              <a:spcPct val="90000"/>
            </a:lnSpc>
            <a:spcBef>
              <a:spcPct val="0"/>
            </a:spcBef>
            <a:spcAft>
              <a:spcPct val="35000"/>
            </a:spcAft>
            <a:buNone/>
          </a:pPr>
          <a:r>
            <a:rPr lang="es-MX" sz="1800" i="1" kern="1200" err="1"/>
            <a:t>Vachellia</a:t>
          </a:r>
          <a:r>
            <a:rPr lang="es-MX" sz="1800" i="1" kern="1200"/>
            <a:t> </a:t>
          </a:r>
          <a:r>
            <a:rPr lang="es-MX" sz="1800" i="1" kern="1200" err="1"/>
            <a:t>farnesiana</a:t>
          </a:r>
          <a:endParaRPr lang="es-MX" sz="1800" i="1" kern="1200"/>
        </a:p>
        <a:p>
          <a:pPr marL="0" lvl="0" indent="0" algn="l" defTabSz="800100">
            <a:lnSpc>
              <a:spcPct val="90000"/>
            </a:lnSpc>
            <a:spcBef>
              <a:spcPct val="0"/>
            </a:spcBef>
            <a:spcAft>
              <a:spcPct val="35000"/>
            </a:spcAft>
            <a:buNone/>
          </a:pPr>
          <a:r>
            <a:rPr lang="es-MX" sz="1800" i="1" kern="1200"/>
            <a:t>“</a:t>
          </a:r>
          <a:r>
            <a:rPr lang="es-MX" sz="1800" i="1" kern="1200" err="1"/>
            <a:t>vinorama</a:t>
          </a:r>
          <a:r>
            <a:rPr lang="es-MX" sz="1800" i="1" kern="1200"/>
            <a:t>”</a:t>
          </a:r>
        </a:p>
      </dsp:txBody>
      <dsp:txXfrm>
        <a:off x="1403457" y="3656466"/>
        <a:ext cx="1319421" cy="2638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954DE-CE45-4CD1-ACEA-55A54A3D36D6}">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295CF2F0-071E-406C-BA01-B76AE79AF612}">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C0F39E18-62D1-40CB-A82A-49EF7DB1FD94}">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8D79BF7-5DB5-4ACB-BCB2-6148094EEDA5}">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A7CA8101-D219-40E3-963F-49127F0931CD}">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3D4B9B-82B5-40F8-8D59-AF23EBAC1B95}">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CE56E413-56D9-475C-B998-92ACDD27D893}">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0CECAE8-3AFD-423E-9212-D945D78453E1}">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s-419" sz="1400" kern="1200"/>
            <a:t>Metodología</a:t>
          </a:r>
          <a:endParaRPr lang="es-MX" sz="1400" kern="1200"/>
        </a:p>
      </dsp:txBody>
      <dsp:txXfrm>
        <a:off x="5493913" y="336102"/>
        <a:ext cx="1742834" cy="224068"/>
      </dsp:txXfrm>
    </dsp:sp>
    <dsp:sp modelId="{1BC15528-FF21-4C54-900E-3D54B4350721}">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8FFBC0D-F658-4B50-91DF-08BFF001DC20}">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9D587104-A61B-44A1-BA44-18A9F56D0401}">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CA51D-9D1F-4A29-8A3C-55F3329E624C}">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F7D0343-4AE3-490B-B1F3-E19721F2E301}">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38CAEFDA-7D6A-403A-8F3A-87D01B3D2E2E}">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EB2C6BB-5C05-4224-8C1D-4BF1B1EA39F9}">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3FF0031A-ED9D-47C0-87C1-AC67A3D05DC9}">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18771B4-343D-41E0-895F-5379E4F7174C}">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BF505CC3-FF1C-4DA3-BBA4-1BDB462B86B8}">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B705A90-1C3C-4FB5-A769-49FA69948D7A}">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a:t>Metodología</a:t>
          </a:r>
          <a:endParaRPr lang="es-MX" sz="1600" kern="1200"/>
        </a:p>
      </dsp:txBody>
      <dsp:txXfrm>
        <a:off x="5493913" y="336102"/>
        <a:ext cx="1742834" cy="224068"/>
      </dsp:txXfrm>
    </dsp:sp>
    <dsp:sp modelId="{D6AF35E0-DA40-443C-B027-A5B70303932C}">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5D5442A-8A12-40C8-8362-2559734C77E3}">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D36FE611-228D-4892-A8F1-53B23B123FA4}">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65BC0-7CC5-489F-BD57-3F958B08268D}">
      <dsp:nvSpPr>
        <dsp:cNvPr id="0" name=""/>
        <dsp:cNvSpPr/>
      </dsp:nvSpPr>
      <dsp:spPr>
        <a:xfrm>
          <a:off x="896835" y="1237"/>
          <a:ext cx="1314145" cy="657072"/>
        </a:xfrm>
        <a:prstGeom prst="roundRect">
          <a:avLst>
            <a:gd name="adj" fmla="val 10000"/>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s-MX" sz="2200" kern="1200"/>
            <a:t>3 especies</a:t>
          </a:r>
        </a:p>
      </dsp:txBody>
      <dsp:txXfrm>
        <a:off x="916080" y="20482"/>
        <a:ext cx="1275655" cy="618582"/>
      </dsp:txXfrm>
    </dsp:sp>
    <dsp:sp modelId="{0FEA29AB-0345-45AD-B2C8-25E3673D45B3}">
      <dsp:nvSpPr>
        <dsp:cNvPr id="0" name=""/>
        <dsp:cNvSpPr/>
      </dsp:nvSpPr>
      <dsp:spPr>
        <a:xfrm>
          <a:off x="1028250" y="658310"/>
          <a:ext cx="131414" cy="492804"/>
        </a:xfrm>
        <a:custGeom>
          <a:avLst/>
          <a:gdLst/>
          <a:ahLst/>
          <a:cxnLst/>
          <a:rect l="0" t="0" r="0" b="0"/>
          <a:pathLst>
            <a:path>
              <a:moveTo>
                <a:pt x="0" y="0"/>
              </a:moveTo>
              <a:lnTo>
                <a:pt x="0" y="492804"/>
              </a:lnTo>
              <a:lnTo>
                <a:pt x="131414" y="49280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77175F-1C44-4CF3-9EF4-95CF917670DB}">
      <dsp:nvSpPr>
        <dsp:cNvPr id="0" name=""/>
        <dsp:cNvSpPr/>
      </dsp:nvSpPr>
      <dsp:spPr>
        <a:xfrm>
          <a:off x="1159664" y="822578"/>
          <a:ext cx="1051316" cy="65707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(5) dentro del jal</a:t>
          </a:r>
        </a:p>
      </dsp:txBody>
      <dsp:txXfrm>
        <a:off x="1178909" y="841823"/>
        <a:ext cx="1012826" cy="618582"/>
      </dsp:txXfrm>
    </dsp:sp>
    <dsp:sp modelId="{46B4256A-3A1F-4B43-910C-CDB1615E90E4}">
      <dsp:nvSpPr>
        <dsp:cNvPr id="0" name=""/>
        <dsp:cNvSpPr/>
      </dsp:nvSpPr>
      <dsp:spPr>
        <a:xfrm>
          <a:off x="1028250" y="658310"/>
          <a:ext cx="131414" cy="1314145"/>
        </a:xfrm>
        <a:custGeom>
          <a:avLst/>
          <a:gdLst/>
          <a:ahLst/>
          <a:cxnLst/>
          <a:rect l="0" t="0" r="0" b="0"/>
          <a:pathLst>
            <a:path>
              <a:moveTo>
                <a:pt x="0" y="0"/>
              </a:moveTo>
              <a:lnTo>
                <a:pt x="0" y="1314145"/>
              </a:lnTo>
              <a:lnTo>
                <a:pt x="131414" y="13141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159836-6E95-41DB-A2FF-0C44D8894785}">
      <dsp:nvSpPr>
        <dsp:cNvPr id="0" name=""/>
        <dsp:cNvSpPr/>
      </dsp:nvSpPr>
      <dsp:spPr>
        <a:xfrm>
          <a:off x="1159664" y="1643919"/>
          <a:ext cx="1051316" cy="65707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a:t>(5) Fuera del jal</a:t>
          </a:r>
        </a:p>
      </dsp:txBody>
      <dsp:txXfrm>
        <a:off x="1178909" y="1663164"/>
        <a:ext cx="1012826" cy="61858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CA51D-9D1F-4A29-8A3C-55F3329E624C}">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F7D0343-4AE3-490B-B1F3-E19721F2E301}">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38CAEFDA-7D6A-403A-8F3A-87D01B3D2E2E}">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EB2C6BB-5C05-4224-8C1D-4BF1B1EA39F9}">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3FF0031A-ED9D-47C0-87C1-AC67A3D05DC9}">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18771B4-343D-41E0-895F-5379E4F7174C}">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BF505CC3-FF1C-4DA3-BBA4-1BDB462B86B8}">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B705A90-1C3C-4FB5-A769-49FA69948D7A}">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a:t>Metodología</a:t>
          </a:r>
          <a:endParaRPr lang="es-MX" sz="1600" kern="1200"/>
        </a:p>
      </dsp:txBody>
      <dsp:txXfrm>
        <a:off x="5493913" y="336102"/>
        <a:ext cx="1742834" cy="224068"/>
      </dsp:txXfrm>
    </dsp:sp>
    <dsp:sp modelId="{D6AF35E0-DA40-443C-B027-A5B70303932C}">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5D5442A-8A12-40C8-8362-2559734C77E3}">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D36FE611-228D-4892-A8F1-53B23B123FA4}">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a:t>Metodología</a:t>
          </a:r>
          <a:endParaRPr lang="es-MX" sz="1600" kern="120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0DB53-C1A8-40DD-8676-B349BBF70B47}">
      <dsp:nvSpPr>
        <dsp:cNvPr id="0" name=""/>
        <dsp:cNvSpPr/>
      </dsp:nvSpPr>
      <dsp:spPr>
        <a:xfrm>
          <a:off x="1903462" y="1917"/>
          <a:ext cx="1043204" cy="678082"/>
        </a:xfrm>
        <a:prstGeom prst="roundRect">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CONTROL</a:t>
          </a:r>
        </a:p>
      </dsp:txBody>
      <dsp:txXfrm>
        <a:off x="1936563" y="35018"/>
        <a:ext cx="977002" cy="611880"/>
      </dsp:txXfrm>
    </dsp:sp>
    <dsp:sp modelId="{C3AA4395-002B-4DC3-8A37-509CC21B4976}">
      <dsp:nvSpPr>
        <dsp:cNvPr id="0" name=""/>
        <dsp:cNvSpPr/>
      </dsp:nvSpPr>
      <dsp:spPr>
        <a:xfrm>
          <a:off x="1070370" y="340959"/>
          <a:ext cx="2709388" cy="2709388"/>
        </a:xfrm>
        <a:custGeom>
          <a:avLst/>
          <a:gdLst/>
          <a:ahLst/>
          <a:cxnLst/>
          <a:rect l="0" t="0" r="0" b="0"/>
          <a:pathLst>
            <a:path>
              <a:moveTo>
                <a:pt x="1883462" y="107456"/>
              </a:moveTo>
              <a:arcTo wR="1354694" hR="1354694" stAng="17578475" swAng="1961401"/>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93F0A6-5A86-42F6-9F30-86C711E4D928}">
      <dsp:nvSpPr>
        <dsp:cNvPr id="0" name=""/>
        <dsp:cNvSpPr/>
      </dsp:nvSpPr>
      <dsp:spPr>
        <a:xfrm>
          <a:off x="3191853" y="937988"/>
          <a:ext cx="1043204" cy="678082"/>
        </a:xfrm>
        <a:prstGeom prst="roundRect">
          <a:avLst/>
        </a:prstGeom>
        <a:gradFill rotWithShape="0">
          <a:gsLst>
            <a:gs pos="0">
              <a:schemeClr val="accent3">
                <a:hueOff val="0"/>
                <a:satOff val="0"/>
                <a:lumOff val="0"/>
                <a:alphaOff val="0"/>
                <a:tint val="83000"/>
                <a:satMod val="100000"/>
                <a:lumMod val="100000"/>
              </a:schemeClr>
            </a:gs>
            <a:gs pos="100000">
              <a:schemeClr val="accent3">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100% JI</a:t>
          </a:r>
        </a:p>
      </dsp:txBody>
      <dsp:txXfrm>
        <a:off x="3224954" y="971089"/>
        <a:ext cx="977002" cy="611880"/>
      </dsp:txXfrm>
    </dsp:sp>
    <dsp:sp modelId="{D32A522E-8244-414F-83FA-491ADA598059}">
      <dsp:nvSpPr>
        <dsp:cNvPr id="0" name=""/>
        <dsp:cNvSpPr/>
      </dsp:nvSpPr>
      <dsp:spPr>
        <a:xfrm>
          <a:off x="1070370" y="340959"/>
          <a:ext cx="2709388" cy="2709388"/>
        </a:xfrm>
        <a:custGeom>
          <a:avLst/>
          <a:gdLst/>
          <a:ahLst/>
          <a:cxnLst/>
          <a:rect l="0" t="0" r="0" b="0"/>
          <a:pathLst>
            <a:path>
              <a:moveTo>
                <a:pt x="2707530" y="1283771"/>
              </a:moveTo>
              <a:arcTo wR="1354694" hR="1354694" stAng="21419940" swAng="219619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4ACA19-684F-46EE-9FB7-FD108A31255E}">
      <dsp:nvSpPr>
        <dsp:cNvPr id="0" name=""/>
        <dsp:cNvSpPr/>
      </dsp:nvSpPr>
      <dsp:spPr>
        <a:xfrm>
          <a:off x="2699732" y="2452582"/>
          <a:ext cx="1043204" cy="678082"/>
        </a:xfrm>
        <a:prstGeom prst="roundRect">
          <a:avLst/>
        </a:prstGeom>
        <a:gradFill rotWithShape="0">
          <a:gsLst>
            <a:gs pos="0">
              <a:schemeClr val="accent4">
                <a:hueOff val="0"/>
                <a:satOff val="0"/>
                <a:lumOff val="0"/>
                <a:alphaOff val="0"/>
                <a:tint val="83000"/>
                <a:satMod val="100000"/>
                <a:lumMod val="100000"/>
              </a:schemeClr>
            </a:gs>
            <a:gs pos="100000">
              <a:schemeClr val="accent4">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100% J</a:t>
          </a:r>
        </a:p>
      </dsp:txBody>
      <dsp:txXfrm>
        <a:off x="2732833" y="2485683"/>
        <a:ext cx="977002" cy="611880"/>
      </dsp:txXfrm>
    </dsp:sp>
    <dsp:sp modelId="{60EE8689-AC8C-43E6-9F0B-5EBACF250375}">
      <dsp:nvSpPr>
        <dsp:cNvPr id="0" name=""/>
        <dsp:cNvSpPr/>
      </dsp:nvSpPr>
      <dsp:spPr>
        <a:xfrm>
          <a:off x="1070370" y="340959"/>
          <a:ext cx="2709388" cy="2709388"/>
        </a:xfrm>
        <a:custGeom>
          <a:avLst/>
          <a:gdLst/>
          <a:ahLst/>
          <a:cxnLst/>
          <a:rect l="0" t="0" r="0" b="0"/>
          <a:pathLst>
            <a:path>
              <a:moveTo>
                <a:pt x="1623979" y="2682354"/>
              </a:moveTo>
              <a:arcTo wR="1354694" hR="1354694" stAng="4712064" swAng="1375873"/>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297F3F3-E1ED-4BCC-A705-8C2FEBDC0AFA}">
      <dsp:nvSpPr>
        <dsp:cNvPr id="0" name=""/>
        <dsp:cNvSpPr/>
      </dsp:nvSpPr>
      <dsp:spPr>
        <a:xfrm>
          <a:off x="1107193" y="2452582"/>
          <a:ext cx="1043204" cy="678082"/>
        </a:xfrm>
        <a:prstGeom prst="roundRect">
          <a:avLst/>
        </a:prstGeom>
        <a:gradFill rotWithShape="0">
          <a:gsLst>
            <a:gs pos="0">
              <a:schemeClr val="accent5">
                <a:hueOff val="0"/>
                <a:satOff val="0"/>
                <a:lumOff val="0"/>
                <a:alphaOff val="0"/>
                <a:tint val="83000"/>
                <a:satMod val="100000"/>
                <a:lumMod val="100000"/>
              </a:schemeClr>
            </a:gs>
            <a:gs pos="100000">
              <a:schemeClr val="accent5">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70-30%</a:t>
          </a:r>
          <a:r>
            <a:rPr lang="es-MX" sz="1600" kern="1200" baseline="0"/>
            <a:t> CI</a:t>
          </a:r>
          <a:endParaRPr lang="es-MX" sz="1600" kern="1200"/>
        </a:p>
      </dsp:txBody>
      <dsp:txXfrm>
        <a:off x="1140294" y="2485683"/>
        <a:ext cx="977002" cy="611880"/>
      </dsp:txXfrm>
    </dsp:sp>
    <dsp:sp modelId="{92FF6CFF-634B-4AD4-84E8-01F60454AC34}">
      <dsp:nvSpPr>
        <dsp:cNvPr id="0" name=""/>
        <dsp:cNvSpPr/>
      </dsp:nvSpPr>
      <dsp:spPr>
        <a:xfrm>
          <a:off x="1070370" y="340959"/>
          <a:ext cx="2709388" cy="2709388"/>
        </a:xfrm>
        <a:custGeom>
          <a:avLst/>
          <a:gdLst/>
          <a:ahLst/>
          <a:cxnLst/>
          <a:rect l="0" t="0" r="0" b="0"/>
          <a:pathLst>
            <a:path>
              <a:moveTo>
                <a:pt x="226370" y="2104415"/>
              </a:moveTo>
              <a:arcTo wR="1354694" hR="1354694" stAng="8783863" swAng="2196198"/>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7470D85-7CA6-4A10-A694-935C44E8DB50}">
      <dsp:nvSpPr>
        <dsp:cNvPr id="0" name=""/>
        <dsp:cNvSpPr/>
      </dsp:nvSpPr>
      <dsp:spPr>
        <a:xfrm>
          <a:off x="615072" y="937988"/>
          <a:ext cx="1043204" cy="678082"/>
        </a:xfrm>
        <a:prstGeom prst="roundRect">
          <a:avLst/>
        </a:prstGeom>
        <a:gradFill rotWithShape="0">
          <a:gsLst>
            <a:gs pos="0">
              <a:schemeClr val="accent6">
                <a:hueOff val="0"/>
                <a:satOff val="0"/>
                <a:lumOff val="0"/>
                <a:alphaOff val="0"/>
                <a:tint val="83000"/>
                <a:satMod val="100000"/>
                <a:lumMod val="100000"/>
              </a:schemeClr>
            </a:gs>
            <a:gs pos="100000">
              <a:schemeClr val="accent6">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70-30%</a:t>
          </a:r>
          <a:r>
            <a:rPr lang="es-MX" sz="1600" kern="1200" baseline="0"/>
            <a:t> C</a:t>
          </a:r>
          <a:endParaRPr lang="es-MX" sz="1600" kern="1200"/>
        </a:p>
      </dsp:txBody>
      <dsp:txXfrm>
        <a:off x="648173" y="971089"/>
        <a:ext cx="977002" cy="611880"/>
      </dsp:txXfrm>
    </dsp:sp>
    <dsp:sp modelId="{19BACF61-F36E-40A5-9518-88CED6D36144}">
      <dsp:nvSpPr>
        <dsp:cNvPr id="0" name=""/>
        <dsp:cNvSpPr/>
      </dsp:nvSpPr>
      <dsp:spPr>
        <a:xfrm>
          <a:off x="1070370" y="340959"/>
          <a:ext cx="2709388" cy="2709388"/>
        </a:xfrm>
        <a:custGeom>
          <a:avLst/>
          <a:gdLst/>
          <a:ahLst/>
          <a:cxnLst/>
          <a:rect l="0" t="0" r="0" b="0"/>
          <a:pathLst>
            <a:path>
              <a:moveTo>
                <a:pt x="236055" y="590597"/>
              </a:moveTo>
              <a:arcTo wR="1354694" hR="1354694" stAng="12860124" swAng="1961401"/>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882FE-E239-4794-A71B-BF0C4554E640}">
      <dsp:nvSpPr>
        <dsp:cNvPr id="0" name=""/>
        <dsp:cNvSpPr/>
      </dsp:nvSpPr>
      <dsp:spPr>
        <a:xfrm>
          <a:off x="814752" y="2397"/>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a:t>Residuos mineros expuestos</a:t>
          </a:r>
          <a:endParaRPr lang="en-US" sz="1400" kern="1200"/>
        </a:p>
      </dsp:txBody>
      <dsp:txXfrm>
        <a:off x="814752" y="2397"/>
        <a:ext cx="1488122" cy="892873"/>
      </dsp:txXfrm>
    </dsp:sp>
    <dsp:sp modelId="{DC7C9449-EB22-44F1-BB3E-08B7E48A5C93}">
      <dsp:nvSpPr>
        <dsp:cNvPr id="0" name=""/>
        <dsp:cNvSpPr/>
      </dsp:nvSpPr>
      <dsp:spPr>
        <a:xfrm>
          <a:off x="2451687" y="2397"/>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a:t>Sin nutrientes ni MO</a:t>
          </a:r>
          <a:endParaRPr lang="en-US" sz="1400" kern="1200"/>
        </a:p>
      </dsp:txBody>
      <dsp:txXfrm>
        <a:off x="2451687" y="2397"/>
        <a:ext cx="1488122" cy="892873"/>
      </dsp:txXfrm>
    </dsp:sp>
    <dsp:sp modelId="{FE248EA9-9AF7-486B-A14B-1B762D1274F9}">
      <dsp:nvSpPr>
        <dsp:cNvPr id="0" name=""/>
        <dsp:cNvSpPr/>
      </dsp:nvSpPr>
      <dsp:spPr>
        <a:xfrm>
          <a:off x="814752" y="1044083"/>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a:t>pH variable</a:t>
          </a:r>
          <a:endParaRPr lang="en-US" sz="1400" kern="1200"/>
        </a:p>
      </dsp:txBody>
      <dsp:txXfrm>
        <a:off x="814752" y="1044083"/>
        <a:ext cx="1488122" cy="892873"/>
      </dsp:txXfrm>
    </dsp:sp>
    <dsp:sp modelId="{B0617041-EAA9-437D-9AAB-6E976CB4DDF4}">
      <dsp:nvSpPr>
        <dsp:cNvPr id="0" name=""/>
        <dsp:cNvSpPr/>
      </dsp:nvSpPr>
      <dsp:spPr>
        <a:xfrm>
          <a:off x="2451687" y="1044083"/>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noProof="0"/>
            <a:t>Elementos</a:t>
          </a:r>
          <a:r>
            <a:rPr lang="es-MX" sz="1400" kern="1200" baseline="0" noProof="0"/>
            <a:t> potencialmente tóxicos</a:t>
          </a:r>
          <a:endParaRPr lang="es-MX" sz="1400" kern="1200" noProof="0"/>
        </a:p>
      </dsp:txBody>
      <dsp:txXfrm>
        <a:off x="2451687" y="1044083"/>
        <a:ext cx="1488122" cy="892873"/>
      </dsp:txXfrm>
    </dsp:sp>
    <dsp:sp modelId="{AD82FF7A-6D06-4886-8FA5-B399E4DD1AC2}">
      <dsp:nvSpPr>
        <dsp:cNvPr id="0" name=""/>
        <dsp:cNvSpPr/>
      </dsp:nvSpPr>
      <dsp:spPr>
        <a:xfrm>
          <a:off x="814752" y="2085768"/>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baseline="0"/>
            <a:t>Establecimiento de plantas restringido</a:t>
          </a:r>
          <a:endParaRPr lang="es-MX" sz="1400" kern="1200"/>
        </a:p>
      </dsp:txBody>
      <dsp:txXfrm>
        <a:off x="814752" y="2085768"/>
        <a:ext cx="1488122" cy="892873"/>
      </dsp:txXfrm>
    </dsp:sp>
    <dsp:sp modelId="{EBB0B8D8-B027-44E5-A170-C1EE5D298346}">
      <dsp:nvSpPr>
        <dsp:cNvPr id="0" name=""/>
        <dsp:cNvSpPr/>
      </dsp:nvSpPr>
      <dsp:spPr>
        <a:xfrm>
          <a:off x="2451687" y="2085768"/>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a:t>Diversidad microbiana limitada</a:t>
          </a:r>
          <a:endParaRPr lang="es-MX" sz="1400" kern="1200"/>
        </a:p>
      </dsp:txBody>
      <dsp:txXfrm>
        <a:off x="2451687" y="2085768"/>
        <a:ext cx="1488122" cy="892873"/>
      </dsp:txXfrm>
    </dsp:sp>
    <dsp:sp modelId="{F9D3EC91-4418-4FF7-A04C-985A4FF4FF4D}">
      <dsp:nvSpPr>
        <dsp:cNvPr id="0" name=""/>
        <dsp:cNvSpPr/>
      </dsp:nvSpPr>
      <dsp:spPr>
        <a:xfrm>
          <a:off x="1633219" y="3127454"/>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a:t>Poca cobertura vegetal </a:t>
          </a:r>
          <a:endParaRPr lang="es-MX" sz="1400" kern="1200"/>
        </a:p>
      </dsp:txBody>
      <dsp:txXfrm>
        <a:off x="1633219" y="3127454"/>
        <a:ext cx="1488122" cy="89287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a:t>Metodología</a:t>
          </a:r>
          <a:endParaRPr lang="es-MX" sz="1600" kern="120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CA51D-9D1F-4A29-8A3C-55F3329E624C}">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F7D0343-4AE3-490B-B1F3-E19721F2E301}">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38CAEFDA-7D6A-403A-8F3A-87D01B3D2E2E}">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EB2C6BB-5C05-4224-8C1D-4BF1B1EA39F9}">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3FF0031A-ED9D-47C0-87C1-AC67A3D05DC9}">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18771B4-343D-41E0-895F-5379E4F7174C}">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BF505CC3-FF1C-4DA3-BBA4-1BDB462B86B8}">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B705A90-1C3C-4FB5-A769-49FA69948D7A}">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a:t>Metodología</a:t>
          </a:r>
          <a:endParaRPr lang="es-MX" sz="1600" kern="1200"/>
        </a:p>
      </dsp:txBody>
      <dsp:txXfrm>
        <a:off x="5493913" y="336102"/>
        <a:ext cx="1742834" cy="224068"/>
      </dsp:txXfrm>
    </dsp:sp>
    <dsp:sp modelId="{D6AF35E0-DA40-443C-B027-A5B70303932C}">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5D5442A-8A12-40C8-8362-2559734C77E3}">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D36FE611-228D-4892-A8F1-53B23B123FA4}">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86EA4-4A63-4B0B-8077-BDE57F4FE185}">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FA0FEB24-50C3-4640-B0B2-8AB2A7BFCF11}">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a:p>
      </dsp:txBody>
      <dsp:txXfrm>
        <a:off x="3986" y="0"/>
        <a:ext cx="1742834" cy="224068"/>
      </dsp:txXfrm>
    </dsp:sp>
    <dsp:sp modelId="{7EDC783F-D942-409C-9380-F3BDB715CF8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71652C0-E7E4-4636-A027-92237672F292}">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2F39D9B5-966B-4233-80A7-D3EA108675D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EA92556-1A7B-4D8C-8983-D6C5DA3EEC42}">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131EDA3D-5515-46F2-BF0D-286541D17473}">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F92F064-FA4B-4AE3-8CE4-9C31ADB35EAD}">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a:p>
      </dsp:txBody>
      <dsp:txXfrm>
        <a:off x="5493913" y="336102"/>
        <a:ext cx="1742834" cy="224068"/>
      </dsp:txXfrm>
    </dsp:sp>
    <dsp:sp modelId="{5255D6DC-CA7A-4C15-8484-CF86BBF6F9E1}">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FA6FBC3-E649-4680-B97B-70229870CBD0}">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s-419" sz="1200" kern="1200"/>
            <a:t>Cronograma</a:t>
          </a:r>
          <a:endParaRPr lang="es-MX" sz="1200" kern="1200"/>
        </a:p>
      </dsp:txBody>
      <dsp:txXfrm>
        <a:off x="7323889" y="0"/>
        <a:ext cx="1742834" cy="224068"/>
      </dsp:txXfrm>
    </dsp:sp>
    <dsp:sp modelId="{4EE0CE36-586D-4804-84B1-395BCDB62A82}">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24BEE-F309-40CF-82E8-C87B1D4F79E6}">
      <dsp:nvSpPr>
        <dsp:cNvPr id="0" name=""/>
        <dsp:cNvSpPr/>
      </dsp:nvSpPr>
      <dsp:spPr>
        <a:xfrm>
          <a:off x="0" y="146382"/>
          <a:ext cx="9872652" cy="195176"/>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588D5D30-11DD-4C4E-9E62-EF1F6113D193}">
      <dsp:nvSpPr>
        <dsp:cNvPr id="0" name=""/>
        <dsp:cNvSpPr/>
      </dsp:nvSpPr>
      <dsp:spPr>
        <a:xfrm>
          <a:off x="3904"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s-419" sz="1200" kern="1200"/>
            <a:t>Introducción</a:t>
          </a:r>
        </a:p>
      </dsp:txBody>
      <dsp:txXfrm>
        <a:off x="3904" y="0"/>
        <a:ext cx="1707226" cy="195176"/>
      </dsp:txXfrm>
    </dsp:sp>
    <dsp:sp modelId="{E604A8B9-028A-450F-9597-9D3C25D72042}">
      <dsp:nvSpPr>
        <dsp:cNvPr id="0" name=""/>
        <dsp:cNvSpPr/>
      </dsp:nvSpPr>
      <dsp:spPr>
        <a:xfrm>
          <a:off x="833120"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7ACC5DA-BB9C-493C-BF2C-AA20E746AE7C}">
      <dsp:nvSpPr>
        <dsp:cNvPr id="0" name=""/>
        <dsp:cNvSpPr/>
      </dsp:nvSpPr>
      <dsp:spPr>
        <a:xfrm>
          <a:off x="1796492" y="292764"/>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endParaRPr lang="es-MX" sz="700" kern="1200"/>
        </a:p>
      </dsp:txBody>
      <dsp:txXfrm>
        <a:off x="1796492" y="292764"/>
        <a:ext cx="1707226" cy="195176"/>
      </dsp:txXfrm>
    </dsp:sp>
    <dsp:sp modelId="{67DCA731-ED4F-4FDB-988C-37967025D04F}">
      <dsp:nvSpPr>
        <dsp:cNvPr id="0" name=""/>
        <dsp:cNvSpPr/>
      </dsp:nvSpPr>
      <dsp:spPr>
        <a:xfrm>
          <a:off x="2625708"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4D6BAD9-E6AF-4F72-ABC9-5760825B0B79}">
      <dsp:nvSpPr>
        <dsp:cNvPr id="0" name=""/>
        <dsp:cNvSpPr/>
      </dsp:nvSpPr>
      <dsp:spPr>
        <a:xfrm>
          <a:off x="3589080"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endParaRPr lang="es-MX" sz="700" kern="1200"/>
        </a:p>
      </dsp:txBody>
      <dsp:txXfrm>
        <a:off x="3589080" y="0"/>
        <a:ext cx="1707226" cy="195176"/>
      </dsp:txXfrm>
    </dsp:sp>
    <dsp:sp modelId="{DFD1DD88-457C-4880-9668-FEEEE936B93F}">
      <dsp:nvSpPr>
        <dsp:cNvPr id="0" name=""/>
        <dsp:cNvSpPr/>
      </dsp:nvSpPr>
      <dsp:spPr>
        <a:xfrm>
          <a:off x="4418296"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986309-AD35-4102-BB64-5D3E34697A91}">
      <dsp:nvSpPr>
        <dsp:cNvPr id="0" name=""/>
        <dsp:cNvSpPr/>
      </dsp:nvSpPr>
      <dsp:spPr>
        <a:xfrm>
          <a:off x="5381667" y="292764"/>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endParaRPr lang="es-MX" sz="700" kern="1200"/>
        </a:p>
      </dsp:txBody>
      <dsp:txXfrm>
        <a:off x="5381667" y="292764"/>
        <a:ext cx="1707226" cy="195176"/>
      </dsp:txXfrm>
    </dsp:sp>
    <dsp:sp modelId="{B9A46EF8-B4BD-41DA-9832-A5FF123477E0}">
      <dsp:nvSpPr>
        <dsp:cNvPr id="0" name=""/>
        <dsp:cNvSpPr/>
      </dsp:nvSpPr>
      <dsp:spPr>
        <a:xfrm>
          <a:off x="6210884"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3F7230C-E8F9-4B8C-9B71-82FE66EFDAE0}">
      <dsp:nvSpPr>
        <dsp:cNvPr id="0" name=""/>
        <dsp:cNvSpPr/>
      </dsp:nvSpPr>
      <dsp:spPr>
        <a:xfrm>
          <a:off x="7174255"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endParaRPr lang="es-MX" sz="700" kern="1200"/>
        </a:p>
      </dsp:txBody>
      <dsp:txXfrm>
        <a:off x="7174255" y="0"/>
        <a:ext cx="1707226" cy="195176"/>
      </dsp:txXfrm>
    </dsp:sp>
    <dsp:sp modelId="{BC94E950-74E5-42AF-86C9-7CD797BBCC8C}">
      <dsp:nvSpPr>
        <dsp:cNvPr id="0" name=""/>
        <dsp:cNvSpPr/>
      </dsp:nvSpPr>
      <dsp:spPr>
        <a:xfrm>
          <a:off x="8003471"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B342F-3386-4B24-87ED-22BF96AB0B28}">
      <dsp:nvSpPr>
        <dsp:cNvPr id="0" name=""/>
        <dsp:cNvSpPr/>
      </dsp:nvSpPr>
      <dsp:spPr>
        <a:xfrm>
          <a:off x="2521505" y="500441"/>
          <a:ext cx="2024395" cy="2002256"/>
        </a:xfrm>
        <a:prstGeom prst="ellipse">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b="0" kern="1200" cap="none" spc="0">
              <a:ln w="0"/>
              <a:solidFill>
                <a:schemeClr val="tx1"/>
              </a:solidFill>
              <a:effectLst>
                <a:outerShdw blurRad="38100" dist="19050" dir="2700000" algn="tl" rotWithShape="0">
                  <a:schemeClr val="dk1">
                    <a:alpha val="40000"/>
                  </a:schemeClr>
                </a:outerShdw>
              </a:effectLst>
            </a:rPr>
            <a:t>FITO</a:t>
          </a:r>
          <a:br>
            <a:rPr lang="es-MX" sz="1800" b="0" kern="1200" cap="none" spc="0">
              <a:ln w="0"/>
              <a:solidFill>
                <a:schemeClr val="tx1"/>
              </a:solidFill>
              <a:effectLst>
                <a:outerShdw blurRad="38100" dist="19050" dir="2700000" algn="tl" rotWithShape="0">
                  <a:schemeClr val="dk1">
                    <a:alpha val="40000"/>
                  </a:schemeClr>
                </a:outerShdw>
              </a:effectLst>
            </a:rPr>
          </a:br>
          <a:r>
            <a:rPr lang="es-MX" sz="1800" b="0" kern="1200" cap="none" spc="0">
              <a:ln w="0"/>
              <a:solidFill>
                <a:schemeClr val="tx1"/>
              </a:solidFill>
              <a:effectLst>
                <a:outerShdw blurRad="38100" dist="19050" dir="2700000" algn="tl" rotWithShape="0">
                  <a:schemeClr val="dk1">
                    <a:alpha val="40000"/>
                  </a:schemeClr>
                </a:outerShdw>
              </a:effectLst>
            </a:rPr>
            <a:t>REMEDIACIÓN</a:t>
          </a:r>
        </a:p>
      </dsp:txBody>
      <dsp:txXfrm>
        <a:off x="2817971" y="793665"/>
        <a:ext cx="1431463" cy="14158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2BDFD-28BF-4798-B01A-9067DBA635F7}">
      <dsp:nvSpPr>
        <dsp:cNvPr id="0" name=""/>
        <dsp:cNvSpPr/>
      </dsp:nvSpPr>
      <dsp:spPr>
        <a:xfrm>
          <a:off x="0" y="146382"/>
          <a:ext cx="9872652" cy="195176"/>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644CCB2C-9167-4474-A3C0-BC7F2492AA1F}">
      <dsp:nvSpPr>
        <dsp:cNvPr id="0" name=""/>
        <dsp:cNvSpPr/>
      </dsp:nvSpPr>
      <dsp:spPr>
        <a:xfrm>
          <a:off x="3904"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s-419" sz="1200" kern="1200"/>
            <a:t>Introducción</a:t>
          </a:r>
        </a:p>
      </dsp:txBody>
      <dsp:txXfrm>
        <a:off x="3904" y="0"/>
        <a:ext cx="1707226" cy="195176"/>
      </dsp:txXfrm>
    </dsp:sp>
    <dsp:sp modelId="{7733671A-6136-4D01-8606-BD2594DC7537}">
      <dsp:nvSpPr>
        <dsp:cNvPr id="0" name=""/>
        <dsp:cNvSpPr/>
      </dsp:nvSpPr>
      <dsp:spPr>
        <a:xfrm>
          <a:off x="833120"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669B468-79EF-4FE8-8557-1F477B9AE6F1}">
      <dsp:nvSpPr>
        <dsp:cNvPr id="0" name=""/>
        <dsp:cNvSpPr/>
      </dsp:nvSpPr>
      <dsp:spPr>
        <a:xfrm>
          <a:off x="1796492" y="292764"/>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endParaRPr lang="es-MX" sz="700" kern="1200"/>
        </a:p>
      </dsp:txBody>
      <dsp:txXfrm>
        <a:off x="1796492" y="292764"/>
        <a:ext cx="1707226" cy="195176"/>
      </dsp:txXfrm>
    </dsp:sp>
    <dsp:sp modelId="{84D56BC6-662A-4D8D-9285-702F38769A2B}">
      <dsp:nvSpPr>
        <dsp:cNvPr id="0" name=""/>
        <dsp:cNvSpPr/>
      </dsp:nvSpPr>
      <dsp:spPr>
        <a:xfrm>
          <a:off x="2625708"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EA05F98-3F65-400B-A43A-DCD57ADE1AFC}">
      <dsp:nvSpPr>
        <dsp:cNvPr id="0" name=""/>
        <dsp:cNvSpPr/>
      </dsp:nvSpPr>
      <dsp:spPr>
        <a:xfrm>
          <a:off x="3589080"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endParaRPr lang="es-MX" sz="700" kern="1200"/>
        </a:p>
      </dsp:txBody>
      <dsp:txXfrm>
        <a:off x="3589080" y="0"/>
        <a:ext cx="1707226" cy="195176"/>
      </dsp:txXfrm>
    </dsp:sp>
    <dsp:sp modelId="{36BBBCED-B864-44D8-8837-8533ED467839}">
      <dsp:nvSpPr>
        <dsp:cNvPr id="0" name=""/>
        <dsp:cNvSpPr/>
      </dsp:nvSpPr>
      <dsp:spPr>
        <a:xfrm>
          <a:off x="4418296"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D430479-4131-47D1-9B5F-53917D6B8F1F}">
      <dsp:nvSpPr>
        <dsp:cNvPr id="0" name=""/>
        <dsp:cNvSpPr/>
      </dsp:nvSpPr>
      <dsp:spPr>
        <a:xfrm>
          <a:off x="5381667" y="292764"/>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endParaRPr lang="es-MX" sz="700" kern="1200"/>
        </a:p>
      </dsp:txBody>
      <dsp:txXfrm>
        <a:off x="5381667" y="292764"/>
        <a:ext cx="1707226" cy="195176"/>
      </dsp:txXfrm>
    </dsp:sp>
    <dsp:sp modelId="{433CBA1D-B647-4842-B521-08BE67D477A0}">
      <dsp:nvSpPr>
        <dsp:cNvPr id="0" name=""/>
        <dsp:cNvSpPr/>
      </dsp:nvSpPr>
      <dsp:spPr>
        <a:xfrm>
          <a:off x="6210884"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381F62-7C41-4FCE-8615-98E854D5FD14}">
      <dsp:nvSpPr>
        <dsp:cNvPr id="0" name=""/>
        <dsp:cNvSpPr/>
      </dsp:nvSpPr>
      <dsp:spPr>
        <a:xfrm>
          <a:off x="7174255"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endParaRPr lang="es-MX" sz="700" kern="1200"/>
        </a:p>
      </dsp:txBody>
      <dsp:txXfrm>
        <a:off x="7174255" y="0"/>
        <a:ext cx="1707226" cy="195176"/>
      </dsp:txXfrm>
    </dsp:sp>
    <dsp:sp modelId="{FBD42065-8B79-44B5-B85A-839790745988}">
      <dsp:nvSpPr>
        <dsp:cNvPr id="0" name=""/>
        <dsp:cNvSpPr/>
      </dsp:nvSpPr>
      <dsp:spPr>
        <a:xfrm>
          <a:off x="8003471"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347C1-FF56-4C1F-833B-29755648E7CE}">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71AB3CB6-D5C7-4127-9CBF-55678C7B6213}">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s-419" sz="1400" kern="1200"/>
            <a:t>Introducción</a:t>
          </a:r>
        </a:p>
      </dsp:txBody>
      <dsp:txXfrm>
        <a:off x="3986" y="0"/>
        <a:ext cx="1742834" cy="224068"/>
      </dsp:txXfrm>
    </dsp:sp>
    <dsp:sp modelId="{0DC6A53D-06D7-4F25-ABF7-07FBEC26A2CD}">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5E52A4A-A391-4B3F-9A94-80D66DA43EF9}">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F7C52C84-0DED-4104-91E2-B3C7329E47C8}">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DC6FDD5-CE3D-4AFA-A291-2DDC710D2407}">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18F0770A-62BB-4AC5-9994-4C57C16FA0F8}">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2CB6981-4137-4E70-8D6F-AF6796052777}">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5493913" y="336102"/>
        <a:ext cx="1742834" cy="224068"/>
      </dsp:txXfrm>
    </dsp:sp>
    <dsp:sp modelId="{37155F54-F027-4AAF-9681-B4C84558D8B6}">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64A0F5C-CFCC-491F-A17E-E12BC9E4C264}">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1509CE2F-10AD-44BB-BBC4-9F871D64E654}">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899BA-77F6-4722-8ED5-C26D9B5FDA8C}">
      <dsp:nvSpPr>
        <dsp:cNvPr id="0" name=""/>
        <dsp:cNvSpPr/>
      </dsp:nvSpPr>
      <dsp:spPr>
        <a:xfrm>
          <a:off x="0" y="165803"/>
          <a:ext cx="9802313" cy="221070"/>
        </a:xfrm>
        <a:prstGeom prst="notchedRightArrow">
          <a:avLst/>
        </a:prstGeom>
        <a:solidFill>
          <a:schemeClr val="lt1"/>
        </a:solidFill>
        <a:ln w="15875" cap="flat" cmpd="sng" algn="ctr">
          <a:solidFill>
            <a:schemeClr val="accent1"/>
          </a:solidFill>
          <a:prstDash val="solid"/>
        </a:ln>
        <a:effectLst/>
        <a:scene3d>
          <a:camera prst="orthographicFront">
            <a:rot lat="0" lon="0" rev="0"/>
          </a:camera>
          <a:lightRig rig="contrasting" dir="t">
            <a:rot lat="0" lon="0" rev="1200000"/>
          </a:lightRig>
        </a:scene3d>
        <a:sp3d z="-300000"/>
      </dsp:spPr>
      <dsp:style>
        <a:lnRef idx="2">
          <a:schemeClr val="accent1"/>
        </a:lnRef>
        <a:fillRef idx="1">
          <a:schemeClr val="lt1"/>
        </a:fillRef>
        <a:effectRef idx="0">
          <a:schemeClr val="accent1"/>
        </a:effectRef>
        <a:fontRef idx="minor">
          <a:schemeClr val="dk1"/>
        </a:fontRef>
      </dsp:style>
    </dsp:sp>
    <dsp:sp modelId="{2C410EEF-8961-43C5-BE6C-41AA71D26BBF}">
      <dsp:nvSpPr>
        <dsp:cNvPr id="0" name=""/>
        <dsp:cNvSpPr/>
      </dsp:nvSpPr>
      <dsp:spPr>
        <a:xfrm>
          <a:off x="3876" y="0"/>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s-419" sz="1400" kern="1200"/>
            <a:t>Introducción</a:t>
          </a:r>
        </a:p>
      </dsp:txBody>
      <dsp:txXfrm>
        <a:off x="3876" y="0"/>
        <a:ext cx="1695063" cy="221070"/>
      </dsp:txXfrm>
    </dsp:sp>
    <dsp:sp modelId="{D578C48F-4446-4046-AC79-F4CC463770DA}">
      <dsp:nvSpPr>
        <dsp:cNvPr id="0" name=""/>
        <dsp:cNvSpPr/>
      </dsp:nvSpPr>
      <dsp:spPr>
        <a:xfrm>
          <a:off x="823774"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A3ED0FE-F400-4BE7-AD18-FBB0CACE8C7D}">
      <dsp:nvSpPr>
        <dsp:cNvPr id="0" name=""/>
        <dsp:cNvSpPr/>
      </dsp:nvSpPr>
      <dsp:spPr>
        <a:xfrm>
          <a:off x="1783693" y="331606"/>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783693" y="331606"/>
        <a:ext cx="1695063" cy="221070"/>
      </dsp:txXfrm>
    </dsp:sp>
    <dsp:sp modelId="{9D2BE8A2-7B16-422A-8AD0-A4B81ED45D15}">
      <dsp:nvSpPr>
        <dsp:cNvPr id="0" name=""/>
        <dsp:cNvSpPr/>
      </dsp:nvSpPr>
      <dsp:spPr>
        <a:xfrm>
          <a:off x="2603590"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FEE51A3-4548-4E86-87A1-30C05761E934}">
      <dsp:nvSpPr>
        <dsp:cNvPr id="0" name=""/>
        <dsp:cNvSpPr/>
      </dsp:nvSpPr>
      <dsp:spPr>
        <a:xfrm>
          <a:off x="3563509" y="0"/>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563509" y="0"/>
        <a:ext cx="1695063" cy="221070"/>
      </dsp:txXfrm>
    </dsp:sp>
    <dsp:sp modelId="{3F4F2899-F83B-4C3B-9EB8-141221ABA4DB}">
      <dsp:nvSpPr>
        <dsp:cNvPr id="0" name=""/>
        <dsp:cNvSpPr/>
      </dsp:nvSpPr>
      <dsp:spPr>
        <a:xfrm>
          <a:off x="4383407"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4F52FEB-B94F-42B5-8AB1-B3CF8F4AFC14}">
      <dsp:nvSpPr>
        <dsp:cNvPr id="0" name=""/>
        <dsp:cNvSpPr/>
      </dsp:nvSpPr>
      <dsp:spPr>
        <a:xfrm>
          <a:off x="5343325" y="331606"/>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5343325" y="331606"/>
        <a:ext cx="1695063" cy="221070"/>
      </dsp:txXfrm>
    </dsp:sp>
    <dsp:sp modelId="{18974211-FA93-47FB-98B7-78E8BA046159}">
      <dsp:nvSpPr>
        <dsp:cNvPr id="0" name=""/>
        <dsp:cNvSpPr/>
      </dsp:nvSpPr>
      <dsp:spPr>
        <a:xfrm>
          <a:off x="6163223"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6A4237B-54F8-45A5-9BE7-438F88C11C91}">
      <dsp:nvSpPr>
        <dsp:cNvPr id="0" name=""/>
        <dsp:cNvSpPr/>
      </dsp:nvSpPr>
      <dsp:spPr>
        <a:xfrm>
          <a:off x="7123141" y="0"/>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123141" y="0"/>
        <a:ext cx="1695063" cy="221070"/>
      </dsp:txXfrm>
    </dsp:sp>
    <dsp:sp modelId="{54C24861-0FD1-44DF-89B3-4B2F7A0FEF44}">
      <dsp:nvSpPr>
        <dsp:cNvPr id="0" name=""/>
        <dsp:cNvSpPr/>
      </dsp:nvSpPr>
      <dsp:spPr>
        <a:xfrm>
          <a:off x="7943039"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FCA0F-C146-44E9-AD04-0934526755FF}">
      <dsp:nvSpPr>
        <dsp:cNvPr id="0" name=""/>
        <dsp:cNvSpPr/>
      </dsp:nvSpPr>
      <dsp:spPr>
        <a:xfrm>
          <a:off x="0" y="532194"/>
          <a:ext cx="3768012" cy="9825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EC7EC0-26D5-4E9D-8B13-25874572DB16}">
      <dsp:nvSpPr>
        <dsp:cNvPr id="0" name=""/>
        <dsp:cNvSpPr/>
      </dsp:nvSpPr>
      <dsp:spPr>
        <a:xfrm>
          <a:off x="297210" y="753260"/>
          <a:ext cx="540382" cy="540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B8918B-D686-4C7D-9DD8-29A1D8C5E73E}">
      <dsp:nvSpPr>
        <dsp:cNvPr id="0" name=""/>
        <dsp:cNvSpPr/>
      </dsp:nvSpPr>
      <dsp:spPr>
        <a:xfrm>
          <a:off x="1134803" y="532194"/>
          <a:ext cx="2633208" cy="982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983" tIns="103983" rIns="103983" bIns="103983" numCol="1" spcCol="1270" anchor="ctr" anchorCtr="0">
          <a:noAutofit/>
        </a:bodyPr>
        <a:lstStyle/>
        <a:p>
          <a:pPr marL="0" lvl="0" indent="0" algn="l" defTabSz="666750">
            <a:lnSpc>
              <a:spcPct val="100000"/>
            </a:lnSpc>
            <a:spcBef>
              <a:spcPct val="0"/>
            </a:spcBef>
            <a:spcAft>
              <a:spcPct val="35000"/>
            </a:spcAft>
            <a:buNone/>
          </a:pPr>
          <a:r>
            <a:rPr lang="es-419" sz="1500" kern="1200"/>
            <a:t>Poblado rodeado de depósitos abandonados de jal minero. Tres depósitos principales. </a:t>
          </a:r>
          <a:endParaRPr lang="en-US" sz="1500" kern="1200"/>
        </a:p>
      </dsp:txBody>
      <dsp:txXfrm>
        <a:off x="1134803" y="532194"/>
        <a:ext cx="2633208" cy="982513"/>
      </dsp:txXfrm>
    </dsp:sp>
    <dsp:sp modelId="{BAC4F2FA-931C-4B63-AA61-EAC7FCE22C59}">
      <dsp:nvSpPr>
        <dsp:cNvPr id="0" name=""/>
        <dsp:cNvSpPr/>
      </dsp:nvSpPr>
      <dsp:spPr>
        <a:xfrm>
          <a:off x="0" y="2103734"/>
          <a:ext cx="3768012" cy="9825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A00E2E-595E-4139-829A-0BA37D7D84D4}">
      <dsp:nvSpPr>
        <dsp:cNvPr id="0" name=""/>
        <dsp:cNvSpPr/>
      </dsp:nvSpPr>
      <dsp:spPr>
        <a:xfrm>
          <a:off x="280923" y="2229329"/>
          <a:ext cx="540382" cy="540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02A46-F23A-4416-A06E-041B89FEEF3D}">
      <dsp:nvSpPr>
        <dsp:cNvPr id="0" name=""/>
        <dsp:cNvSpPr/>
      </dsp:nvSpPr>
      <dsp:spPr>
        <a:xfrm>
          <a:off x="1080822" y="1979614"/>
          <a:ext cx="2633208" cy="982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983" tIns="103983" rIns="103983" bIns="103983" numCol="1" spcCol="1270" anchor="ctr" anchorCtr="0">
          <a:noAutofit/>
        </a:bodyPr>
        <a:lstStyle/>
        <a:p>
          <a:pPr marL="0" lvl="0" indent="0" algn="l" defTabSz="666750">
            <a:lnSpc>
              <a:spcPct val="100000"/>
            </a:lnSpc>
            <a:spcBef>
              <a:spcPct val="0"/>
            </a:spcBef>
            <a:spcAft>
              <a:spcPct val="35000"/>
            </a:spcAft>
            <a:buNone/>
          </a:pPr>
          <a:r>
            <a:rPr lang="es-419" sz="1500" kern="1200"/>
            <a:t>↓ concentraciones de EPT; riesgo de sales eflorescentes </a:t>
          </a:r>
          <a:endParaRPr lang="en-US" sz="1500" kern="1200"/>
        </a:p>
      </dsp:txBody>
      <dsp:txXfrm>
        <a:off x="1080822" y="1979614"/>
        <a:ext cx="2633208" cy="9825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954DE-CE45-4CD1-ACEA-55A54A3D36D6}">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295CF2F0-071E-406C-BA01-B76AE79AF612}">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s-419" sz="1400" kern="1200"/>
            <a:t>Introducción</a:t>
          </a:r>
        </a:p>
      </dsp:txBody>
      <dsp:txXfrm>
        <a:off x="3986" y="0"/>
        <a:ext cx="1742834" cy="224068"/>
      </dsp:txXfrm>
    </dsp:sp>
    <dsp:sp modelId="{C0F39E18-62D1-40CB-A82A-49EF7DB1FD94}">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8D79BF7-5DB5-4ACB-BCB2-6148094EEDA5}">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A7CA8101-D219-40E3-963F-49127F0931CD}">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3D4B9B-82B5-40F8-8D59-AF23EBAC1B95}">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CE56E413-56D9-475C-B998-92ACDD27D893}">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0CECAE8-3AFD-423E-9212-D945D78453E1}">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s-MX" sz="1400" kern="1200"/>
        </a:p>
      </dsp:txBody>
      <dsp:txXfrm>
        <a:off x="5493913" y="336102"/>
        <a:ext cx="1742834" cy="224068"/>
      </dsp:txXfrm>
    </dsp:sp>
    <dsp:sp modelId="{1BC15528-FF21-4C54-900E-3D54B4350721}">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8FFBC0D-F658-4B50-91DF-08BFF001DC20}">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9D587104-A61B-44A1-BA44-18A9F56D0401}">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PictureAccentBlocks">
  <dgm:title val=""/>
  <dgm:desc val=""/>
  <dgm:catLst>
    <dgm:cat type="picture" pri="12000"/>
    <dgm:cat type="pictureconvert" pri="12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gt" val="5">
        <dgm:choose name="Name3">
          <dgm:if name="Name4" func="var" arg="dir" op="equ" val="norm">
            <dgm:alg type="snake">
              <dgm:param type="grDir" val="bL"/>
              <dgm:param type="bkpt" val="fixed"/>
              <dgm:param type="bkPtFixedVal" val="3"/>
              <dgm:param type="off" val="off"/>
              <dgm:param type="horzAlign" val="r"/>
              <dgm:param type="vertAlign" val="b"/>
            </dgm:alg>
          </dgm:if>
          <dgm:else name="Name5">
            <dgm:alg type="snake">
              <dgm:param type="grDir" val="bR"/>
              <dgm:param type="bkpt" val="fixed"/>
              <dgm:param type="bkPtFixedVal" val="3"/>
              <dgm:param type="off" val="off"/>
              <dgm:param type="horzAlign" val="l"/>
              <dgm:param type="vertAlign" val="b"/>
            </dgm:alg>
          </dgm:else>
        </dgm:choose>
      </dgm:if>
      <dgm:else name="Name6">
        <dgm:choose name="Name7">
          <dgm:if name="Name8" func="var" arg="dir" op="equ" val="norm">
            <dgm:alg type="snake">
              <dgm:param type="grDir" val="bL"/>
              <dgm:param type="bkpt" val="fixed"/>
              <dgm:param type="bkPtFixedVal" val="2"/>
              <dgm:param type="off" val="off"/>
              <dgm:param type="horzAlign" val="r"/>
              <dgm:param type="vertAlign" val="b"/>
            </dgm:alg>
          </dgm:if>
          <dgm:else name="Name9">
            <dgm:alg type="snake">
              <dgm:param type="grDir" val="bR"/>
              <dgm:param type="bkpt" val="fixed"/>
              <dgm:param type="bkPtFixedVal" val="2"/>
              <dgm:param type="off" val="off"/>
              <dgm:param type="horzAlign" val="l"/>
              <dgm:param type="vertAlign" val="b"/>
            </dgm:alg>
          </dgm:else>
        </dgm:choose>
      </dgm:else>
    </dgm:choose>
    <dgm:shape xmlns:r="http://schemas.openxmlformats.org/officeDocument/2006/relationships" r:blip="">
      <dgm:adjLst/>
    </dgm:shape>
    <dgm:constrLst>
      <dgm:constr type="alignOff" val="1"/>
      <dgm:constr type="primFontSz" for="des" ptType="node" op="equ" val="65"/>
      <dgm:constr type="w" for="ch" forName="composite" refType="w"/>
      <dgm:constr type="h" for="ch" forName="composite" refType="h"/>
      <dgm:constr type="sp" refType="w" refFor="ch" refForName="composite" op="equ" fact="0.113"/>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1.2"/>
        </dgm:alg>
        <dgm:shape xmlns:r="http://schemas.openxmlformats.org/officeDocument/2006/relationships" r:blip="">
          <dgm:adjLst/>
        </dgm:shape>
        <dgm:choose name="Name10">
          <dgm:if name="Name11" func="var" arg="dir" op="equ" val="norm">
            <dgm:constrLst>
              <dgm:constr type="l" for="ch" forName="Image" refType="w" refFor="ch" refForName="Image" fact="0.2"/>
              <dgm:constr type="t" for="ch" forName="Image" refType="h" fact="0"/>
              <dgm:constr type="h" for="ch" forName="Image" refType="h"/>
              <dgm:constr type="w" for="ch" forName="Image" refType="h" refFor="ch" refForName="Image" op="equ"/>
              <dgm:constr type="l" for="ch" forName="Parent" refType="w" fact="0"/>
              <dgm:constr type="t" for="ch" forName="Parent" refType="h" fact="0"/>
              <dgm:constr type="w" for="ch" forName="Parent" refType="h" refFor="ch" refForName="Image" op="equ" fact="0.2"/>
              <dgm:constr type="h" for="ch" forName="Parent" refType="h" refFor="ch" refForName="Image" op="equ"/>
            </dgm:constrLst>
          </dgm:if>
          <dgm:else name="Name12">
            <dgm:constrLst>
              <dgm:constr type="l" for="ch" forName="Image" refType="w" fact="0"/>
              <dgm:constr type="t" for="ch" forName="Image" refType="h" fact="0"/>
              <dgm:constr type="h" for="ch" forName="Image" refType="h"/>
              <dgm:constr type="w" for="ch" forName="Image" refType="h" refFor="ch" refForName="Image" op="equ"/>
              <dgm:constr type="l" for="ch" forName="Parent" refType="w" refFor="ch" refForName="Image"/>
              <dgm:constr type="t" for="ch" forName="Parent" refType="h" fact="0"/>
              <dgm:constr type="w" for="ch" forName="Parent" refType="w" refFor="ch" refForName="Image" fact="0.2"/>
              <dgm:constr type="h" for="ch" forName="Parent" refType="h" refFor="ch" refForName="Image"/>
            </dgm:constrLst>
          </dgm:else>
        </dgm:choose>
        <dgm:layoutNode name="Image" styleLbl="alignNode1">
          <dgm:alg type="sp"/>
          <dgm:shape xmlns:r="http://schemas.openxmlformats.org/officeDocument/2006/relationships" type="rect" r:blip="" blipPhldr="1">
            <dgm:adjLst/>
          </dgm:shape>
          <dgm:presOf/>
        </dgm:layoutNode>
        <dgm:layoutNode name="Parent" styleLbl="revTx">
          <dgm:varLst>
            <dgm:bulletEnabled val="1"/>
          </dgm:varLst>
          <dgm:alg type="tx">
            <dgm:param type="parTxLTRAlign" val="l"/>
            <dgm:param type="txAnchorVert" val="b"/>
            <dgm:param type="txAnchorVertCh" val="b"/>
            <dgm:param type="autoTxRot" val="grav"/>
          </dgm:alg>
          <dgm:choose name="Name13">
            <dgm:if name="Name14" func="var" arg="dir" op="equ" val="norm">
              <dgm:shape xmlns:r="http://schemas.openxmlformats.org/officeDocument/2006/relationships" rot="270" type="rect" r:blip="">
                <dgm:adjLst/>
              </dgm:shape>
            </dgm:if>
            <dgm:else name="Name15">
              <dgm:shape xmlns:r="http://schemas.openxmlformats.org/officeDocument/2006/relationships" rot="90" type="rect" r:blip="">
                <dgm:adjLst/>
              </dgm:shape>
            </dgm:else>
          </dgm:choose>
          <dgm:presOf axis="desOr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F6BF4-0602-4E53-9D2A-75D6F364037D}" type="datetimeFigureOut">
              <a:rPr lang="es-MX" smtClean="0"/>
              <a:t>18/04/2023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5174-251D-4C0C-9D19-737196928962}" type="slidenum">
              <a:rPr lang="es-MX" smtClean="0"/>
              <a:t>‹#›</a:t>
            </a:fld>
            <a:endParaRPr lang="es-MX"/>
          </a:p>
        </p:txBody>
      </p:sp>
    </p:spTree>
    <p:extLst>
      <p:ext uri="{BB962C8B-B14F-4D97-AF65-F5344CB8AC3E}">
        <p14:creationId xmlns:p14="http://schemas.microsoft.com/office/powerpoint/2010/main" val="2231029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image" Target="../media/image9.svg"/></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a:t>Buenos días, mi nombre es Fernanda Núñez S Palomares, soy estudiante de la maestría en Ciencias Biológicas de la UNAM, y les vengo a presentar mi proyecto de tesis titulado: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a:t>
            </a:fld>
            <a:endParaRPr lang="es-MX"/>
          </a:p>
        </p:txBody>
      </p:sp>
    </p:spTree>
    <p:extLst>
      <p:ext uri="{BB962C8B-B14F-4D97-AF65-F5344CB8AC3E}">
        <p14:creationId xmlns:p14="http://schemas.microsoft.com/office/powerpoint/2010/main" val="368622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La variable de interés: porcentaje de colonización</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12</a:t>
            </a:fld>
            <a:endParaRPr lang="es-MX"/>
          </a:p>
        </p:txBody>
      </p:sp>
    </p:spTree>
    <p:extLst>
      <p:ext uri="{BB962C8B-B14F-4D97-AF65-F5344CB8AC3E}">
        <p14:creationId xmlns:p14="http://schemas.microsoft.com/office/powerpoint/2010/main" val="121035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La variable de interés: densidad de esporas.</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13</a:t>
            </a:fld>
            <a:endParaRPr lang="es-MX"/>
          </a:p>
        </p:txBody>
      </p:sp>
    </p:spTree>
    <p:extLst>
      <p:ext uri="{BB962C8B-B14F-4D97-AF65-F5344CB8AC3E}">
        <p14:creationId xmlns:p14="http://schemas.microsoft.com/office/powerpoint/2010/main" val="3452725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a:effectLst/>
                <a:latin typeface="Calibri Light" panose="020F0302020204030204" pitchFamily="34" charset="0"/>
                <a:ea typeface="Calibri" panose="020F0502020204030204" pitchFamily="34" charset="0"/>
                <a:cs typeface="Times New Roman" panose="02020603050405020304" pitchFamily="18" charset="0"/>
              </a:rPr>
              <a:t>El experimento se inició en el periodo de secas de primavera (mayo) del 2022, en el traspatio de las Instalaciones de la Estación Regional Noroeste.</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14</a:t>
            </a:fld>
            <a:endParaRPr lang="es-MX"/>
          </a:p>
        </p:txBody>
      </p:sp>
    </p:spTree>
    <p:extLst>
      <p:ext uri="{BB962C8B-B14F-4D97-AF65-F5344CB8AC3E}">
        <p14:creationId xmlns:p14="http://schemas.microsoft.com/office/powerpoint/2010/main" val="3192834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a:t>Evaluar experimentalmente la influencia del inóculo de micorrizas y la adición de composta en dos especies establecidas en el jale de Nacozari a diferentes tratamientos. Se utilizaron estas plantas que se sabe que crecen en ambientes ricos en metales pesados.</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err="1"/>
              <a:t>Ricinus</a:t>
            </a:r>
            <a:r>
              <a:rPr lang="es-MX" sz="1200"/>
              <a:t> pertenece a la familia de las </a:t>
            </a:r>
            <a:r>
              <a:rPr lang="es-MX" sz="1200" err="1"/>
              <a:t>euphorbiaceas</a:t>
            </a:r>
            <a:r>
              <a:rPr lang="es-MX" sz="1200"/>
              <a:t> y </a:t>
            </a:r>
            <a:r>
              <a:rPr lang="es-MX" sz="1200" err="1"/>
              <a:t>Vachellia</a:t>
            </a:r>
            <a:r>
              <a:rPr lang="es-MX" sz="1200"/>
              <a:t> a las fabáceas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a:t>Riego a capacidad de campo</a:t>
            </a:r>
          </a:p>
          <a:p>
            <a:endParaRPr lang="es-MX"/>
          </a:p>
        </p:txBody>
      </p:sp>
      <p:sp>
        <p:nvSpPr>
          <p:cNvPr id="4" name="Marcador de número de diapositiva 3"/>
          <p:cNvSpPr>
            <a:spLocks noGrp="1"/>
          </p:cNvSpPr>
          <p:nvPr>
            <p:ph type="sldNum" sz="quarter" idx="5"/>
          </p:nvPr>
        </p:nvSpPr>
        <p:spPr/>
        <p:txBody>
          <a:bodyPr/>
          <a:lstStyle/>
          <a:p>
            <a:fld id="{61AD5174-251D-4C0C-9D19-737196928962}" type="slidenum">
              <a:rPr lang="es-MX" smtClean="0"/>
              <a:t>15</a:t>
            </a:fld>
            <a:endParaRPr lang="es-MX"/>
          </a:p>
        </p:txBody>
      </p:sp>
    </p:spTree>
    <p:extLst>
      <p:ext uri="{BB962C8B-B14F-4D97-AF65-F5344CB8AC3E}">
        <p14:creationId xmlns:p14="http://schemas.microsoft.com/office/powerpoint/2010/main" val="480100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1AD5174-251D-4C0C-9D19-737196928962}" type="slidenum">
              <a:rPr lang="es-MX" smtClean="0"/>
              <a:t>16</a:t>
            </a:fld>
            <a:endParaRPr lang="es-MX"/>
          </a:p>
        </p:txBody>
      </p:sp>
    </p:spTree>
    <p:extLst>
      <p:ext uri="{BB962C8B-B14F-4D97-AF65-F5344CB8AC3E}">
        <p14:creationId xmlns:p14="http://schemas.microsoft.com/office/powerpoint/2010/main" val="1596045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Supervivientes en composta: 17 y 17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17</a:t>
            </a:fld>
            <a:endParaRPr lang="es-MX"/>
          </a:p>
        </p:txBody>
      </p:sp>
    </p:spTree>
    <p:extLst>
      <p:ext uri="{BB962C8B-B14F-4D97-AF65-F5344CB8AC3E}">
        <p14:creationId xmlns:p14="http://schemas.microsoft.com/office/powerpoint/2010/main" val="1539189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Depende de la concentración de la materia orgánica. Puede que el uso por separado de cada uno (inóculo) no tenga un efecto en el crecimiento.</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18</a:t>
            </a:fld>
            <a:endParaRPr lang="es-MX"/>
          </a:p>
        </p:txBody>
      </p:sp>
    </p:spTree>
    <p:extLst>
      <p:ext uri="{BB962C8B-B14F-4D97-AF65-F5344CB8AC3E}">
        <p14:creationId xmlns:p14="http://schemas.microsoft.com/office/powerpoint/2010/main" val="4241751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noProof="0"/>
              <a:t>En Yang comparan la ganancia de biomasa seca en raíz, tallo y hojas bajo condiciones de estrés de Pb en plantas con HMA y sin HMA, hallando que las plantas con micorriza tienen una mayor ganancia de biomasa en lo anterior.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noProof="0"/>
              <a:t>Las plantas con micorriza ganaron más biomasa seca en contraste con las plantas sin micorriza.</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19</a:t>
            </a:fld>
            <a:endParaRPr lang="es-MX"/>
          </a:p>
        </p:txBody>
      </p:sp>
    </p:spTree>
    <p:extLst>
      <p:ext uri="{BB962C8B-B14F-4D97-AF65-F5344CB8AC3E}">
        <p14:creationId xmlns:p14="http://schemas.microsoft.com/office/powerpoint/2010/main" val="276590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a:p>
        </p:txBody>
      </p:sp>
      <p:sp>
        <p:nvSpPr>
          <p:cNvPr id="4" name="Marcador de número de diapositiva 3"/>
          <p:cNvSpPr>
            <a:spLocks noGrp="1"/>
          </p:cNvSpPr>
          <p:nvPr>
            <p:ph type="sldNum" sz="quarter" idx="5"/>
          </p:nvPr>
        </p:nvSpPr>
        <p:spPr/>
        <p:txBody>
          <a:bodyPr/>
          <a:lstStyle/>
          <a:p>
            <a:fld id="{61AD5174-251D-4C0C-9D19-737196928962}" type="slidenum">
              <a:rPr lang="es-MX" smtClean="0"/>
              <a:t>20</a:t>
            </a:fld>
            <a:endParaRPr lang="es-MX"/>
          </a:p>
        </p:txBody>
      </p:sp>
    </p:spTree>
    <p:extLst>
      <p:ext uri="{BB962C8B-B14F-4D97-AF65-F5344CB8AC3E}">
        <p14:creationId xmlns:p14="http://schemas.microsoft.com/office/powerpoint/2010/main" val="336333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No hay un efecto visible del inóculo de micorriza en el tratamiento de sólo jal. Sin embargo, todavía faltan variables que incorporar al análisis.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21</a:t>
            </a:fld>
            <a:endParaRPr lang="es-MX"/>
          </a:p>
        </p:txBody>
      </p:sp>
    </p:spTree>
    <p:extLst>
      <p:ext uri="{BB962C8B-B14F-4D97-AF65-F5344CB8AC3E}">
        <p14:creationId xmlns:p14="http://schemas.microsoft.com/office/powerpoint/2010/main" val="2984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a:t>Al no haber una retención de las partículas y/o contaminantes del suelo, estos pueden quedar expuestos a la intemperización eólica e hídrica. </a:t>
            </a:r>
            <a:endParaRPr lang="es-MX"/>
          </a:p>
          <a:p>
            <a:endParaRPr lang="es-MX"/>
          </a:p>
        </p:txBody>
      </p:sp>
      <p:sp>
        <p:nvSpPr>
          <p:cNvPr id="4" name="Marcador de número de diapositiva 3"/>
          <p:cNvSpPr>
            <a:spLocks noGrp="1"/>
          </p:cNvSpPr>
          <p:nvPr>
            <p:ph type="sldNum" sz="quarter" idx="5"/>
          </p:nvPr>
        </p:nvSpPr>
        <p:spPr/>
        <p:txBody>
          <a:bodyPr/>
          <a:lstStyle/>
          <a:p>
            <a:fld id="{61AD5174-251D-4C0C-9D19-737196928962}" type="slidenum">
              <a:rPr lang="es-MX" smtClean="0"/>
              <a:t>2</a:t>
            </a:fld>
            <a:endParaRPr lang="es-MX"/>
          </a:p>
        </p:txBody>
      </p:sp>
    </p:spTree>
    <p:extLst>
      <p:ext uri="{BB962C8B-B14F-4D97-AF65-F5344CB8AC3E}">
        <p14:creationId xmlns:p14="http://schemas.microsoft.com/office/powerpoint/2010/main" val="3224923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buBlip>
                <a:blip r:embed="rId3">
                  <a:extLst>
                    <a:ext uri="{96DAC541-7B7A-43D3-8B79-37D633B846F1}">
                      <asvg:svgBlip xmlns:asvg="http://schemas.microsoft.com/office/drawing/2016/SVG/main" r:embed="rId4"/>
                    </a:ext>
                  </a:extLst>
                </a:blip>
              </a:buBlip>
            </a:pPr>
            <a:r>
              <a:rPr lang="es-MX" sz="1200" err="1">
                <a:solidFill>
                  <a:schemeClr val="tx1">
                    <a:lumMod val="85000"/>
                    <a:lumOff val="15000"/>
                  </a:schemeClr>
                </a:solidFill>
              </a:rPr>
              <a:t>Fitoextracción</a:t>
            </a:r>
            <a:r>
              <a:rPr lang="es-MX" sz="1200">
                <a:solidFill>
                  <a:schemeClr val="tx1">
                    <a:lumMod val="85000"/>
                    <a:lumOff val="15000"/>
                  </a:schemeClr>
                </a:solidFill>
              </a:rPr>
              <a:t> </a:t>
            </a:r>
            <a:r>
              <a:rPr lang="es-MX" sz="1200">
                <a:solidFill>
                  <a:schemeClr val="tx1">
                    <a:lumMod val="85000"/>
                    <a:lumOff val="15000"/>
                  </a:schemeClr>
                </a:solidFill>
                <a:latin typeface="Arial" panose="020B0604020202020204" pitchFamily="34" charset="0"/>
                <a:cs typeface="Arial" panose="020B0604020202020204" pitchFamily="34" charset="0"/>
              </a:rPr>
              <a:t>→ </a:t>
            </a:r>
            <a:r>
              <a:rPr lang="es-MX" sz="1200">
                <a:solidFill>
                  <a:schemeClr val="tx1">
                    <a:lumMod val="85000"/>
                    <a:lumOff val="15000"/>
                  </a:schemeClr>
                </a:solidFill>
                <a:cs typeface="Arial" panose="020B0604020202020204" pitchFamily="34" charset="0"/>
              </a:rPr>
              <a:t>absorción y acumulación de contaminantes inorgánicos</a:t>
            </a:r>
          </a:p>
          <a:p>
            <a:pPr lvl="1">
              <a:buBlip>
                <a:blip r:embed="rId3">
                  <a:extLst>
                    <a:ext uri="{96DAC541-7B7A-43D3-8B79-37D633B846F1}">
                      <asvg:svgBlip xmlns:asvg="http://schemas.microsoft.com/office/drawing/2016/SVG/main" r:embed="rId4"/>
                    </a:ext>
                  </a:extLst>
                </a:blip>
              </a:buBlip>
            </a:pPr>
            <a:r>
              <a:rPr lang="es-MX" sz="1200" err="1">
                <a:solidFill>
                  <a:schemeClr val="tx1">
                    <a:lumMod val="85000"/>
                    <a:lumOff val="15000"/>
                  </a:schemeClr>
                </a:solidFill>
              </a:rPr>
              <a:t>Fitoestabilización</a:t>
            </a:r>
            <a:r>
              <a:rPr lang="es-MX" sz="1200">
                <a:solidFill>
                  <a:schemeClr val="tx1">
                    <a:lumMod val="85000"/>
                    <a:lumOff val="15000"/>
                  </a:schemeClr>
                </a:solidFill>
              </a:rPr>
              <a:t> </a:t>
            </a:r>
            <a:r>
              <a:rPr lang="es-MX" sz="1200">
                <a:solidFill>
                  <a:schemeClr val="tx1">
                    <a:lumMod val="85000"/>
                    <a:lumOff val="15000"/>
                  </a:schemeClr>
                </a:solidFill>
                <a:latin typeface="Arial" panose="020B0604020202020204" pitchFamily="34" charset="0"/>
                <a:cs typeface="Arial" panose="020B0604020202020204" pitchFamily="34" charset="0"/>
              </a:rPr>
              <a:t>→ </a:t>
            </a:r>
            <a:r>
              <a:rPr lang="es-MX" sz="1200">
                <a:solidFill>
                  <a:schemeClr val="tx1">
                    <a:lumMod val="85000"/>
                    <a:lumOff val="15000"/>
                  </a:schemeClr>
                </a:solidFill>
                <a:cs typeface="Arial" panose="020B0604020202020204" pitchFamily="34" charset="0"/>
              </a:rPr>
              <a:t>reducir movilidad y biodisponibilidad de los contaminantes</a:t>
            </a:r>
            <a:endParaRPr lang="es-MX" sz="1200">
              <a:solidFill>
                <a:schemeClr val="tx1">
                  <a:lumMod val="85000"/>
                  <a:lumOff val="15000"/>
                </a:schemeClr>
              </a:solidFill>
            </a:endParaRPr>
          </a:p>
          <a:p>
            <a:endParaRPr lang="es-MX"/>
          </a:p>
        </p:txBody>
      </p:sp>
      <p:sp>
        <p:nvSpPr>
          <p:cNvPr id="4" name="Marcador de número de diapositiva 3"/>
          <p:cNvSpPr>
            <a:spLocks noGrp="1"/>
          </p:cNvSpPr>
          <p:nvPr>
            <p:ph type="sldNum" sz="quarter" idx="5"/>
          </p:nvPr>
        </p:nvSpPr>
        <p:spPr/>
        <p:txBody>
          <a:bodyPr/>
          <a:lstStyle/>
          <a:p>
            <a:fld id="{61AD5174-251D-4C0C-9D19-737196928962}" type="slidenum">
              <a:rPr lang="es-MX" smtClean="0"/>
              <a:t>3</a:t>
            </a:fld>
            <a:endParaRPr lang="es-MX"/>
          </a:p>
        </p:txBody>
      </p:sp>
    </p:spTree>
    <p:extLst>
      <p:ext uri="{BB962C8B-B14F-4D97-AF65-F5344CB8AC3E}">
        <p14:creationId xmlns:p14="http://schemas.microsoft.com/office/powerpoint/2010/main" val="243001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a:t>Además la </a:t>
            </a:r>
            <a:r>
              <a:rPr lang="es-419" err="1"/>
              <a:t>fitoestabilización</a:t>
            </a:r>
            <a:r>
              <a:rPr lang="es-419"/>
              <a:t> busca que las plantas aparte de no acumular los contaminantes en la zona aérea sean especies nativas tolerantes al clima local, capaces de germinar, sobrevivir y reproducirse dentro del depósito. </a:t>
            </a:r>
            <a:endParaRPr lang="es-MX"/>
          </a:p>
        </p:txBody>
      </p:sp>
      <p:sp>
        <p:nvSpPr>
          <p:cNvPr id="4" name="Marcador de número de diapositiva 3"/>
          <p:cNvSpPr>
            <a:spLocks noGrp="1"/>
          </p:cNvSpPr>
          <p:nvPr>
            <p:ph type="sldNum" sz="quarter" idx="5"/>
          </p:nvPr>
        </p:nvSpPr>
        <p:spPr/>
        <p:txBody>
          <a:bodyPr/>
          <a:lstStyle/>
          <a:p>
            <a:fld id="{61AD5174-251D-4C0C-9D19-737196928962}" type="slidenum">
              <a:rPr lang="es-MX" smtClean="0"/>
              <a:t>4</a:t>
            </a:fld>
            <a:endParaRPr lang="es-MX"/>
          </a:p>
        </p:txBody>
      </p:sp>
    </p:spTree>
    <p:extLst>
      <p:ext uri="{BB962C8B-B14F-4D97-AF65-F5344CB8AC3E}">
        <p14:creationId xmlns:p14="http://schemas.microsoft.com/office/powerpoint/2010/main" val="1019643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Aunque es una técnica estudiada internacionalmente, para los sitios perturbados en México sigue siendo algo poco explorado. Es por eso que en esta tesis se plantea estudiar el papel de las micorrizas en </a:t>
            </a:r>
            <a:r>
              <a:rPr lang="es-MX" err="1"/>
              <a:t>fitoestabilización</a:t>
            </a:r>
            <a:r>
              <a:rPr lang="es-MX"/>
              <a:t> en un sitio perturbado.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5</a:t>
            </a:fld>
            <a:endParaRPr lang="es-MX"/>
          </a:p>
        </p:txBody>
      </p:sp>
    </p:spTree>
    <p:extLst>
      <p:ext uri="{BB962C8B-B14F-4D97-AF65-F5344CB8AC3E}">
        <p14:creationId xmlns:p14="http://schemas.microsoft.com/office/powerpoint/2010/main" val="206919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a:t>Nacozari de García es un poblado de Sonora localizado al noroeste de México. Se caracteriza por su época minera pasada y que el poblado se encuentra rodeado de depósitos de jales mineros abandonados. Aunque se sabe que las concentraciones de metales son bajas según las normas mexicanas, hay una formación estacional de sales eflorescentes que sí tienen concentraciones de metales y estas sales quedan expuestas a que se dispersen a sitios residenciales. </a:t>
            </a:r>
            <a:endParaRPr lang="es-MX"/>
          </a:p>
        </p:txBody>
      </p:sp>
      <p:sp>
        <p:nvSpPr>
          <p:cNvPr id="4" name="Marcador de número de diapositiva 3"/>
          <p:cNvSpPr>
            <a:spLocks noGrp="1"/>
          </p:cNvSpPr>
          <p:nvPr>
            <p:ph type="sldNum" sz="quarter" idx="5"/>
          </p:nvPr>
        </p:nvSpPr>
        <p:spPr/>
        <p:txBody>
          <a:bodyPr/>
          <a:lstStyle/>
          <a:p>
            <a:fld id="{61AD5174-251D-4C0C-9D19-737196928962}" type="slidenum">
              <a:rPr lang="es-MX" smtClean="0"/>
              <a:t>6</a:t>
            </a:fld>
            <a:endParaRPr lang="es-MX"/>
          </a:p>
        </p:txBody>
      </p:sp>
    </p:spTree>
    <p:extLst>
      <p:ext uri="{BB962C8B-B14F-4D97-AF65-F5344CB8AC3E}">
        <p14:creationId xmlns:p14="http://schemas.microsoft.com/office/powerpoint/2010/main" val="2180355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Estos estudios se enfocan en solo una parte de la historia: la de la planta y olvidan la parte edáfica.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7</a:t>
            </a:fld>
            <a:endParaRPr lang="es-MX"/>
          </a:p>
        </p:txBody>
      </p:sp>
    </p:spTree>
    <p:extLst>
      <p:ext uri="{BB962C8B-B14F-4D97-AF65-F5344CB8AC3E}">
        <p14:creationId xmlns:p14="http://schemas.microsoft.com/office/powerpoint/2010/main" val="107237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a:t>60 % de la lluvia de Nacozari esta distribuida en los meses de julio, agosto y septiembre.</a:t>
            </a:r>
            <a:endParaRPr lang="es-MX"/>
          </a:p>
        </p:txBody>
      </p:sp>
      <p:sp>
        <p:nvSpPr>
          <p:cNvPr id="4" name="Marcador de número de diapositiva 3"/>
          <p:cNvSpPr>
            <a:spLocks noGrp="1"/>
          </p:cNvSpPr>
          <p:nvPr>
            <p:ph type="sldNum" sz="quarter" idx="5"/>
          </p:nvPr>
        </p:nvSpPr>
        <p:spPr/>
        <p:txBody>
          <a:bodyPr/>
          <a:lstStyle/>
          <a:p>
            <a:fld id="{61AD5174-251D-4C0C-9D19-737196928962}" type="slidenum">
              <a:rPr lang="es-MX" smtClean="0"/>
              <a:t>10</a:t>
            </a:fld>
            <a:endParaRPr lang="es-MX"/>
          </a:p>
        </p:txBody>
      </p:sp>
    </p:spTree>
    <p:extLst>
      <p:ext uri="{BB962C8B-B14F-4D97-AF65-F5344CB8AC3E}">
        <p14:creationId xmlns:p14="http://schemas.microsoft.com/office/powerpoint/2010/main" val="341679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¿Qué tanta formación de micorriza hubo? Tanto en campo como en el experimento.</a:t>
            </a:r>
          </a:p>
          <a:p>
            <a:r>
              <a:rPr lang="es-MX"/>
              <a:t>¿Qué tanto le ayudó el inóculo a las plantas? ¿Les permitió ganar más biomasa? ¿Confirió protección contra los metales?</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11</a:t>
            </a:fld>
            <a:endParaRPr lang="es-MX"/>
          </a:p>
        </p:txBody>
      </p:sp>
    </p:spTree>
    <p:extLst>
      <p:ext uri="{BB962C8B-B14F-4D97-AF65-F5344CB8AC3E}">
        <p14:creationId xmlns:p14="http://schemas.microsoft.com/office/powerpoint/2010/main" val="1453667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MX"/>
              <a:t>Haz clic para modificar el estilo de título del patrón</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MX"/>
              <a:t>Haz clic para editar el estilo de subtítulo del patrón</a:t>
            </a:r>
            <a:endParaRPr lang="en-US"/>
          </a:p>
        </p:txBody>
      </p:sp>
      <p:sp>
        <p:nvSpPr>
          <p:cNvPr id="4" name="Date Placeholder 3"/>
          <p:cNvSpPr>
            <a:spLocks noGrp="1"/>
          </p:cNvSpPr>
          <p:nvPr>
            <p:ph type="dt" sz="half" idx="10"/>
          </p:nvPr>
        </p:nvSpPr>
        <p:spPr/>
        <p:txBody>
          <a:bodyPr/>
          <a:lstStyle>
            <a:lvl1pPr algn="l">
              <a:defRPr/>
            </a:lvl1pPr>
          </a:lstStyle>
          <a:p>
            <a:fld id="{E93227D0-7715-4116-96EB-FE1852970ABD}"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0318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714B3CB8-E673-4E76-9AB2-90D8005DC3B6}"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1122791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MX"/>
              <a:t>Haz clic para modificar el estilo de título del patrón</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74DF4D8C-959D-4BE7-9CA9-0F0219092BD1}"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569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lvl1pPr algn="l">
              <a:defRPr/>
            </a:lvl1pPr>
          </a:lstStyle>
          <a:p>
            <a:fld id="{E93227D0-7715-4116-96EB-FE1852970ABD}"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051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0868FFE8-3DFF-48CC-8DF9-DC4E84F2649F}"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2438509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758C797-603F-47F8-A752-131C41808870}"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48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30CE0524-98A3-4726-9E33-84F0DB237C99}" type="datetime1">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422003322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1F64CFDE-521C-4877-ACB9-63366E680A98}" type="datetime1">
              <a:rPr lang="en-US" smtClean="0"/>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405324662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7CB21F0D-C7A3-4827-AF3C-178D418012C1}" type="datetime1">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2680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E00AF-802D-4DD1-9F47-D24EFFA1E41C}" type="datetime1">
              <a:rPr lang="en-US" smtClean="0"/>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73640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F61A74E-8B99-4AA6-AE24-3534DFE3CCAF}" type="datetime1">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153951233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0868FFE8-3DFF-48CC-8DF9-DC4E84F2649F}"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1581377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2B237C5-3455-4C52-A44A-24ADAA51B645}" type="datetime1">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563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14B3CB8-E673-4E76-9AB2-90D8005DC3B6}"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1797101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74DF4D8C-959D-4BE7-9CA9-0F0219092BD1}"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52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MX"/>
              <a:t>Haz clic para modificar el estilo de título del patrón</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A758C797-603F-47F8-A752-131C41808870}" type="datetime1">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4728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MX"/>
              <a:t>Haz clic para modificar el estilo de título del patrón</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5" name="Date Placeholder 4"/>
          <p:cNvSpPr>
            <a:spLocks noGrp="1"/>
          </p:cNvSpPr>
          <p:nvPr>
            <p:ph type="dt" sz="half" idx="10"/>
          </p:nvPr>
        </p:nvSpPr>
        <p:spPr/>
        <p:txBody>
          <a:bodyPr/>
          <a:lstStyle/>
          <a:p>
            <a:fld id="{30CE0524-98A3-4726-9E33-84F0DB237C99}" type="datetime1">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228770648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MX"/>
              <a:t>Haz clic para modificar el estilo de título del patrón</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MX"/>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7" name="Date Placeholder 6"/>
          <p:cNvSpPr>
            <a:spLocks noGrp="1"/>
          </p:cNvSpPr>
          <p:nvPr>
            <p:ph type="dt" sz="half" idx="10"/>
          </p:nvPr>
        </p:nvSpPr>
        <p:spPr/>
        <p:txBody>
          <a:bodyPr/>
          <a:lstStyle/>
          <a:p>
            <a:fld id="{1F64CFDE-521C-4877-ACB9-63366E680A98}" type="datetime1">
              <a:rPr lang="en-US" smtClean="0"/>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402502968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a:p>
        </p:txBody>
      </p:sp>
      <p:sp>
        <p:nvSpPr>
          <p:cNvPr id="3" name="Date Placeholder 2"/>
          <p:cNvSpPr>
            <a:spLocks noGrp="1"/>
          </p:cNvSpPr>
          <p:nvPr>
            <p:ph type="dt" sz="half" idx="10"/>
          </p:nvPr>
        </p:nvSpPr>
        <p:spPr/>
        <p:txBody>
          <a:bodyPr/>
          <a:lstStyle/>
          <a:p>
            <a:fld id="{7CB21F0D-C7A3-4827-AF3C-178D418012C1}" type="datetime1">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3754066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E00AF-802D-4DD1-9F47-D24EFFA1E41C}" type="datetime1">
              <a:rPr lang="en-US" smtClean="0"/>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14036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MX"/>
              <a:t>Haz clic para modificar el estilo de título del patrón</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FF61A74E-8B99-4AA6-AE24-3534DFE3CCAF}" type="datetime1">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a:p>
        </p:txBody>
      </p:sp>
    </p:spTree>
    <p:extLst>
      <p:ext uri="{BB962C8B-B14F-4D97-AF65-F5344CB8AC3E}">
        <p14:creationId xmlns:p14="http://schemas.microsoft.com/office/powerpoint/2010/main" val="232233408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MX"/>
              <a:t>Haz clic para modificar el estilo de título del patrón</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52B237C5-3455-4C52-A44A-24ADAA51B645}" type="datetime1">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678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MX"/>
              <a:t>Haz clic para modificar el estilo de título del patrón</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59EFD0E-BB4C-4F9A-B6FD-64208F5EEFB4}" type="datetime1">
              <a:rPr lang="en-US" smtClean="0"/>
              <a:t>4/18/2023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1766878-3199-4EAB-94E7-2D6D11070E14}" type="slidenum">
              <a:rPr lang="en-US" smtClean="0"/>
              <a:pPr/>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41147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59EFD0E-BB4C-4F9A-B6FD-64208F5EEFB4}" type="datetime1">
              <a:rPr lang="en-US" smtClean="0"/>
              <a:t>4/18/2023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1766878-3199-4EAB-94E7-2D6D11070E14}"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36072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diagramDrawing" Target="../diagrams/drawing16.xml"/><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diagramColors" Target="../diagrams/colors1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diagramQuickStyle" Target="../diagrams/quickStyle16.xml"/><Relationship Id="rId5" Type="http://schemas.openxmlformats.org/officeDocument/2006/relationships/diagramQuickStyle" Target="../diagrams/quickStyle15.xml"/><Relationship Id="rId10" Type="http://schemas.openxmlformats.org/officeDocument/2006/relationships/diagramLayout" Target="../diagrams/layout16.xml"/><Relationship Id="rId4" Type="http://schemas.openxmlformats.org/officeDocument/2006/relationships/diagramLayout" Target="../diagrams/layout15.xml"/><Relationship Id="rId9" Type="http://schemas.openxmlformats.org/officeDocument/2006/relationships/diagramData" Target="../diagrams/data16.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microsoft.com/office/2007/relationships/hdphoto" Target="../media/hdphoto4.wdp"/><Relationship Id="rId4" Type="http://schemas.openxmlformats.org/officeDocument/2006/relationships/diagramLayout" Target="../diagrams/layout17.xml"/><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13" Type="http://schemas.microsoft.com/office/2007/relationships/diagramDrawing" Target="../diagrams/drawing19.xml"/><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diagramColors" Target="../diagrams/colors1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QuickStyle" Target="../diagrams/quickStyle19.xml"/><Relationship Id="rId5" Type="http://schemas.openxmlformats.org/officeDocument/2006/relationships/diagramQuickStyle" Target="../diagrams/quickStyle18.xml"/><Relationship Id="rId10" Type="http://schemas.openxmlformats.org/officeDocument/2006/relationships/diagramLayout" Target="../diagrams/layout19.xml"/><Relationship Id="rId4" Type="http://schemas.openxmlformats.org/officeDocument/2006/relationships/diagramLayout" Target="../diagrams/layout18.xml"/><Relationship Id="rId9" Type="http://schemas.openxmlformats.org/officeDocument/2006/relationships/diagramData" Target="../diagrams/data19.xml"/></Relationships>
</file>

<file path=ppt/slides/_rels/slide1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1.png"/><Relationship Id="rId7" Type="http://schemas.openxmlformats.org/officeDocument/2006/relationships/diagramColors" Target="../diagrams/colors20.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image" Target="../media/image42.jpeg"/><Relationship Id="rId4" Type="http://schemas.openxmlformats.org/officeDocument/2006/relationships/diagramData" Target="../diagrams/data20.xml"/><Relationship Id="rId9"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chart" Target="../charts/chart2.xml"/></Relationships>
</file>

<file path=ppt/slides/_rels/slide18.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44.png"/><Relationship Id="rId7" Type="http://schemas.openxmlformats.org/officeDocument/2006/relationships/diagramColors" Target="../diagrams/colors2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6.jpeg"/><Relationship Id="rId18" Type="http://schemas.openxmlformats.org/officeDocument/2006/relationships/image" Target="../media/image11.sv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9.sv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8.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1.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16.png"/><Relationship Id="rId7" Type="http://schemas.openxmlformats.org/officeDocument/2006/relationships/diagramColors" Target="../diagrams/colors2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18" Type="http://schemas.openxmlformats.org/officeDocument/2006/relationships/diagramColors" Target="../diagrams/colors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4.png"/><Relationship Id="rId17" Type="http://schemas.openxmlformats.org/officeDocument/2006/relationships/diagramQuickStyle" Target="../diagrams/quickStyle4.xml"/><Relationship Id="rId2" Type="http://schemas.openxmlformats.org/officeDocument/2006/relationships/notesSlide" Target="../notesSlides/notesSlide3.xml"/><Relationship Id="rId16" Type="http://schemas.openxmlformats.org/officeDocument/2006/relationships/diagramLayout" Target="../diagrams/layout4.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image" Target="../media/image13.png"/><Relationship Id="rId5" Type="http://schemas.openxmlformats.org/officeDocument/2006/relationships/diagramQuickStyle" Target="../diagrams/quickStyle3.xml"/><Relationship Id="rId15" Type="http://schemas.openxmlformats.org/officeDocument/2006/relationships/diagramData" Target="../diagrams/data4.xml"/><Relationship Id="rId10" Type="http://schemas.openxmlformats.org/officeDocument/2006/relationships/image" Target="../media/image12.png"/><Relationship Id="rId19" Type="http://schemas.microsoft.com/office/2007/relationships/diagramDrawing" Target="../diagrams/drawing4.xml"/><Relationship Id="rId4" Type="http://schemas.openxmlformats.org/officeDocument/2006/relationships/diagramLayout" Target="../diagrams/layout3.xml"/><Relationship Id="rId9" Type="http://schemas.openxmlformats.org/officeDocument/2006/relationships/image" Target="../media/image9.sv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diagramQuickStyle" Target="../diagrams/quickStyle6.xml"/><Relationship Id="rId12"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6.xml"/><Relationship Id="rId11" Type="http://schemas.openxmlformats.org/officeDocument/2006/relationships/image" Target="../media/image20.png"/><Relationship Id="rId5" Type="http://schemas.openxmlformats.org/officeDocument/2006/relationships/diagramData" Target="../diagrams/data6.xml"/><Relationship Id="rId10" Type="http://schemas.openxmlformats.org/officeDocument/2006/relationships/image" Target="../media/image19.jpeg"/><Relationship Id="rId4" Type="http://schemas.microsoft.com/office/2007/relationships/hdphoto" Target="../media/hdphoto1.wdp"/><Relationship Id="rId9" Type="http://schemas.microsoft.com/office/2007/relationships/diagramDrawing" Target="../diagrams/drawing6.xml"/></Relationships>
</file>

<file path=ppt/slides/_rels/slide6.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22.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5" Type="http://schemas.microsoft.com/office/2007/relationships/hdphoto" Target="../media/hdphoto3.wdp"/><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0.svg"/><Relationship Id="rId7" Type="http://schemas.openxmlformats.org/officeDocument/2006/relationships/diagramColors" Target="../diagrams/colors10.xml"/><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31.jpeg"/><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DFCDD-5CE5-4A06-B8A8-D6C6F4BD0835}"/>
              </a:ext>
            </a:extLst>
          </p:cNvPr>
          <p:cNvSpPr>
            <a:spLocks noGrp="1"/>
          </p:cNvSpPr>
          <p:nvPr>
            <p:ph type="ctrTitle"/>
          </p:nvPr>
        </p:nvSpPr>
        <p:spPr>
          <a:xfrm>
            <a:off x="1069645" y="2201662"/>
            <a:ext cx="10318418" cy="1979720"/>
          </a:xfrm>
          <a:custGeom>
            <a:avLst/>
            <a:gdLst>
              <a:gd name="connsiteX0" fmla="*/ 0 w 10318418"/>
              <a:gd name="connsiteY0" fmla="*/ 0 h 1979720"/>
              <a:gd name="connsiteX1" fmla="*/ 791079 w 10318418"/>
              <a:gd name="connsiteY1" fmla="*/ 0 h 1979720"/>
              <a:gd name="connsiteX2" fmla="*/ 1272605 w 10318418"/>
              <a:gd name="connsiteY2" fmla="*/ 0 h 1979720"/>
              <a:gd name="connsiteX3" fmla="*/ 1857315 w 10318418"/>
              <a:gd name="connsiteY3" fmla="*/ 0 h 1979720"/>
              <a:gd name="connsiteX4" fmla="*/ 2648394 w 10318418"/>
              <a:gd name="connsiteY4" fmla="*/ 0 h 1979720"/>
              <a:gd name="connsiteX5" fmla="*/ 3336288 w 10318418"/>
              <a:gd name="connsiteY5" fmla="*/ 0 h 1979720"/>
              <a:gd name="connsiteX6" fmla="*/ 4024183 w 10318418"/>
              <a:gd name="connsiteY6" fmla="*/ 0 h 1979720"/>
              <a:gd name="connsiteX7" fmla="*/ 4918446 w 10318418"/>
              <a:gd name="connsiteY7" fmla="*/ 0 h 1979720"/>
              <a:gd name="connsiteX8" fmla="*/ 5399972 w 10318418"/>
              <a:gd name="connsiteY8" fmla="*/ 0 h 1979720"/>
              <a:gd name="connsiteX9" fmla="*/ 5984682 w 10318418"/>
              <a:gd name="connsiteY9" fmla="*/ 0 h 1979720"/>
              <a:gd name="connsiteX10" fmla="*/ 6878945 w 10318418"/>
              <a:gd name="connsiteY10" fmla="*/ 0 h 1979720"/>
              <a:gd name="connsiteX11" fmla="*/ 7773208 w 10318418"/>
              <a:gd name="connsiteY11" fmla="*/ 0 h 1979720"/>
              <a:gd name="connsiteX12" fmla="*/ 8461103 w 10318418"/>
              <a:gd name="connsiteY12" fmla="*/ 0 h 1979720"/>
              <a:gd name="connsiteX13" fmla="*/ 8839445 w 10318418"/>
              <a:gd name="connsiteY13" fmla="*/ 0 h 1979720"/>
              <a:gd name="connsiteX14" fmla="*/ 9424155 w 10318418"/>
              <a:gd name="connsiteY14" fmla="*/ 0 h 1979720"/>
              <a:gd name="connsiteX15" fmla="*/ 10318418 w 10318418"/>
              <a:gd name="connsiteY15" fmla="*/ 0 h 1979720"/>
              <a:gd name="connsiteX16" fmla="*/ 10318418 w 10318418"/>
              <a:gd name="connsiteY16" fmla="*/ 699501 h 1979720"/>
              <a:gd name="connsiteX17" fmla="*/ 10318418 w 10318418"/>
              <a:gd name="connsiteY17" fmla="*/ 1399002 h 1979720"/>
              <a:gd name="connsiteX18" fmla="*/ 10318418 w 10318418"/>
              <a:gd name="connsiteY18" fmla="*/ 1979720 h 1979720"/>
              <a:gd name="connsiteX19" fmla="*/ 9836892 w 10318418"/>
              <a:gd name="connsiteY19" fmla="*/ 1979720 h 1979720"/>
              <a:gd name="connsiteX20" fmla="*/ 8942629 w 10318418"/>
              <a:gd name="connsiteY20" fmla="*/ 1979720 h 1979720"/>
              <a:gd name="connsiteX21" fmla="*/ 8151550 w 10318418"/>
              <a:gd name="connsiteY21" fmla="*/ 1979720 h 1979720"/>
              <a:gd name="connsiteX22" fmla="*/ 7773208 w 10318418"/>
              <a:gd name="connsiteY22" fmla="*/ 1979720 h 1979720"/>
              <a:gd name="connsiteX23" fmla="*/ 6982130 w 10318418"/>
              <a:gd name="connsiteY23" fmla="*/ 1979720 h 1979720"/>
              <a:gd name="connsiteX24" fmla="*/ 6397419 w 10318418"/>
              <a:gd name="connsiteY24" fmla="*/ 1979720 h 1979720"/>
              <a:gd name="connsiteX25" fmla="*/ 6019077 w 10318418"/>
              <a:gd name="connsiteY25" fmla="*/ 1979720 h 1979720"/>
              <a:gd name="connsiteX26" fmla="*/ 5124814 w 10318418"/>
              <a:gd name="connsiteY26" fmla="*/ 1979720 h 1979720"/>
              <a:gd name="connsiteX27" fmla="*/ 4436920 w 10318418"/>
              <a:gd name="connsiteY27" fmla="*/ 1979720 h 1979720"/>
              <a:gd name="connsiteX28" fmla="*/ 3645841 w 10318418"/>
              <a:gd name="connsiteY28" fmla="*/ 1979720 h 1979720"/>
              <a:gd name="connsiteX29" fmla="*/ 2751578 w 10318418"/>
              <a:gd name="connsiteY29" fmla="*/ 1979720 h 1979720"/>
              <a:gd name="connsiteX30" fmla="*/ 2373236 w 10318418"/>
              <a:gd name="connsiteY30" fmla="*/ 1979720 h 1979720"/>
              <a:gd name="connsiteX31" fmla="*/ 1788526 w 10318418"/>
              <a:gd name="connsiteY31" fmla="*/ 1979720 h 1979720"/>
              <a:gd name="connsiteX32" fmla="*/ 997447 w 10318418"/>
              <a:gd name="connsiteY32" fmla="*/ 1979720 h 1979720"/>
              <a:gd name="connsiteX33" fmla="*/ 0 w 10318418"/>
              <a:gd name="connsiteY33" fmla="*/ 1979720 h 1979720"/>
              <a:gd name="connsiteX34" fmla="*/ 0 w 10318418"/>
              <a:gd name="connsiteY34" fmla="*/ 1359408 h 1979720"/>
              <a:gd name="connsiteX35" fmla="*/ 0 w 10318418"/>
              <a:gd name="connsiteY35" fmla="*/ 719298 h 1979720"/>
              <a:gd name="connsiteX36" fmla="*/ 0 w 10318418"/>
              <a:gd name="connsiteY36" fmla="*/ 0 h 197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318418" h="1979720" fill="none" extrusionOk="0">
                <a:moveTo>
                  <a:pt x="0" y="0"/>
                </a:moveTo>
                <a:cubicBezTo>
                  <a:pt x="204880" y="16953"/>
                  <a:pt x="482085" y="6625"/>
                  <a:pt x="791079" y="0"/>
                </a:cubicBezTo>
                <a:cubicBezTo>
                  <a:pt x="1100073" y="-6625"/>
                  <a:pt x="1079719" y="21040"/>
                  <a:pt x="1272605" y="0"/>
                </a:cubicBezTo>
                <a:cubicBezTo>
                  <a:pt x="1465491" y="-21040"/>
                  <a:pt x="1630825" y="-7979"/>
                  <a:pt x="1857315" y="0"/>
                </a:cubicBezTo>
                <a:cubicBezTo>
                  <a:pt x="2083805" y="7979"/>
                  <a:pt x="2327726" y="10045"/>
                  <a:pt x="2648394" y="0"/>
                </a:cubicBezTo>
                <a:cubicBezTo>
                  <a:pt x="2969062" y="-10045"/>
                  <a:pt x="3135495" y="14543"/>
                  <a:pt x="3336288" y="0"/>
                </a:cubicBezTo>
                <a:cubicBezTo>
                  <a:pt x="3537081" y="-14543"/>
                  <a:pt x="3847271" y="-19506"/>
                  <a:pt x="4024183" y="0"/>
                </a:cubicBezTo>
                <a:cubicBezTo>
                  <a:pt x="4201095" y="19506"/>
                  <a:pt x="4606138" y="35790"/>
                  <a:pt x="4918446" y="0"/>
                </a:cubicBezTo>
                <a:cubicBezTo>
                  <a:pt x="5230754" y="-35790"/>
                  <a:pt x="5223336" y="-13286"/>
                  <a:pt x="5399972" y="0"/>
                </a:cubicBezTo>
                <a:cubicBezTo>
                  <a:pt x="5576608" y="13286"/>
                  <a:pt x="5710066" y="-19330"/>
                  <a:pt x="5984682" y="0"/>
                </a:cubicBezTo>
                <a:cubicBezTo>
                  <a:pt x="6259298" y="19330"/>
                  <a:pt x="6680933" y="-18899"/>
                  <a:pt x="6878945" y="0"/>
                </a:cubicBezTo>
                <a:cubicBezTo>
                  <a:pt x="7076957" y="18899"/>
                  <a:pt x="7326410" y="304"/>
                  <a:pt x="7773208" y="0"/>
                </a:cubicBezTo>
                <a:cubicBezTo>
                  <a:pt x="8220006" y="-304"/>
                  <a:pt x="8240312" y="19317"/>
                  <a:pt x="8461103" y="0"/>
                </a:cubicBezTo>
                <a:cubicBezTo>
                  <a:pt x="8681895" y="-19317"/>
                  <a:pt x="8686829" y="-8155"/>
                  <a:pt x="8839445" y="0"/>
                </a:cubicBezTo>
                <a:cubicBezTo>
                  <a:pt x="8992061" y="8155"/>
                  <a:pt x="9188740" y="15057"/>
                  <a:pt x="9424155" y="0"/>
                </a:cubicBezTo>
                <a:cubicBezTo>
                  <a:pt x="9659570" y="-15057"/>
                  <a:pt x="9996749" y="24863"/>
                  <a:pt x="10318418" y="0"/>
                </a:cubicBezTo>
                <a:cubicBezTo>
                  <a:pt x="10344483" y="292777"/>
                  <a:pt x="10332066" y="451032"/>
                  <a:pt x="10318418" y="699501"/>
                </a:cubicBezTo>
                <a:cubicBezTo>
                  <a:pt x="10304770" y="947970"/>
                  <a:pt x="10320298" y="1163135"/>
                  <a:pt x="10318418" y="1399002"/>
                </a:cubicBezTo>
                <a:cubicBezTo>
                  <a:pt x="10316538" y="1634869"/>
                  <a:pt x="10291182" y="1708435"/>
                  <a:pt x="10318418" y="1979720"/>
                </a:cubicBezTo>
                <a:cubicBezTo>
                  <a:pt x="10219001" y="1988238"/>
                  <a:pt x="10030919" y="1982930"/>
                  <a:pt x="9836892" y="1979720"/>
                </a:cubicBezTo>
                <a:cubicBezTo>
                  <a:pt x="9642865" y="1976510"/>
                  <a:pt x="9161532" y="1948627"/>
                  <a:pt x="8942629" y="1979720"/>
                </a:cubicBezTo>
                <a:cubicBezTo>
                  <a:pt x="8723726" y="2010813"/>
                  <a:pt x="8466012" y="1957089"/>
                  <a:pt x="8151550" y="1979720"/>
                </a:cubicBezTo>
                <a:cubicBezTo>
                  <a:pt x="7837088" y="2002351"/>
                  <a:pt x="7889486" y="1992114"/>
                  <a:pt x="7773208" y="1979720"/>
                </a:cubicBezTo>
                <a:cubicBezTo>
                  <a:pt x="7656930" y="1967326"/>
                  <a:pt x="7301919" y="1950867"/>
                  <a:pt x="6982130" y="1979720"/>
                </a:cubicBezTo>
                <a:cubicBezTo>
                  <a:pt x="6662341" y="2008573"/>
                  <a:pt x="6631064" y="2007644"/>
                  <a:pt x="6397419" y="1979720"/>
                </a:cubicBezTo>
                <a:cubicBezTo>
                  <a:pt x="6163774" y="1951796"/>
                  <a:pt x="6123493" y="1976881"/>
                  <a:pt x="6019077" y="1979720"/>
                </a:cubicBezTo>
                <a:cubicBezTo>
                  <a:pt x="5914661" y="1982559"/>
                  <a:pt x="5530607" y="1951862"/>
                  <a:pt x="5124814" y="1979720"/>
                </a:cubicBezTo>
                <a:cubicBezTo>
                  <a:pt x="4719021" y="2007578"/>
                  <a:pt x="4708809" y="1987727"/>
                  <a:pt x="4436920" y="1979720"/>
                </a:cubicBezTo>
                <a:cubicBezTo>
                  <a:pt x="4165031" y="1971713"/>
                  <a:pt x="3948991" y="1981003"/>
                  <a:pt x="3645841" y="1979720"/>
                </a:cubicBezTo>
                <a:cubicBezTo>
                  <a:pt x="3342691" y="1978437"/>
                  <a:pt x="3102524" y="1962969"/>
                  <a:pt x="2751578" y="1979720"/>
                </a:cubicBezTo>
                <a:cubicBezTo>
                  <a:pt x="2400632" y="1996471"/>
                  <a:pt x="2561504" y="1981354"/>
                  <a:pt x="2373236" y="1979720"/>
                </a:cubicBezTo>
                <a:cubicBezTo>
                  <a:pt x="2184968" y="1978086"/>
                  <a:pt x="2018113" y="1950997"/>
                  <a:pt x="1788526" y="1979720"/>
                </a:cubicBezTo>
                <a:cubicBezTo>
                  <a:pt x="1558939" y="2008444"/>
                  <a:pt x="1210238" y="1979731"/>
                  <a:pt x="997447" y="1979720"/>
                </a:cubicBezTo>
                <a:cubicBezTo>
                  <a:pt x="784656" y="1979709"/>
                  <a:pt x="390196" y="1961220"/>
                  <a:pt x="0" y="1979720"/>
                </a:cubicBezTo>
                <a:cubicBezTo>
                  <a:pt x="2350" y="1719328"/>
                  <a:pt x="-10854" y="1574890"/>
                  <a:pt x="0" y="1359408"/>
                </a:cubicBezTo>
                <a:cubicBezTo>
                  <a:pt x="10854" y="1143926"/>
                  <a:pt x="15674" y="929462"/>
                  <a:pt x="0" y="719298"/>
                </a:cubicBezTo>
                <a:cubicBezTo>
                  <a:pt x="-15674" y="509134"/>
                  <a:pt x="-29254" y="317540"/>
                  <a:pt x="0" y="0"/>
                </a:cubicBezTo>
                <a:close/>
              </a:path>
              <a:path w="10318418" h="1979720" stroke="0" extrusionOk="0">
                <a:moveTo>
                  <a:pt x="0" y="0"/>
                </a:moveTo>
                <a:cubicBezTo>
                  <a:pt x="233986" y="11825"/>
                  <a:pt x="590062" y="-17264"/>
                  <a:pt x="791079" y="0"/>
                </a:cubicBezTo>
                <a:cubicBezTo>
                  <a:pt x="992096" y="17264"/>
                  <a:pt x="1190343" y="17905"/>
                  <a:pt x="1375789" y="0"/>
                </a:cubicBezTo>
                <a:cubicBezTo>
                  <a:pt x="1561235" y="-17905"/>
                  <a:pt x="1768602" y="-2049"/>
                  <a:pt x="1960499" y="0"/>
                </a:cubicBezTo>
                <a:cubicBezTo>
                  <a:pt x="2152396" y="2049"/>
                  <a:pt x="2569807" y="29303"/>
                  <a:pt x="2751578" y="0"/>
                </a:cubicBezTo>
                <a:cubicBezTo>
                  <a:pt x="2933349" y="-29303"/>
                  <a:pt x="2957942" y="-3227"/>
                  <a:pt x="3129920" y="0"/>
                </a:cubicBezTo>
                <a:cubicBezTo>
                  <a:pt x="3301898" y="3227"/>
                  <a:pt x="3599871" y="8627"/>
                  <a:pt x="3817815" y="0"/>
                </a:cubicBezTo>
                <a:cubicBezTo>
                  <a:pt x="4035760" y="-8627"/>
                  <a:pt x="4403033" y="29099"/>
                  <a:pt x="4608893" y="0"/>
                </a:cubicBezTo>
                <a:cubicBezTo>
                  <a:pt x="4814753" y="-29099"/>
                  <a:pt x="5041828" y="-1025"/>
                  <a:pt x="5296788" y="0"/>
                </a:cubicBezTo>
                <a:cubicBezTo>
                  <a:pt x="5551749" y="1025"/>
                  <a:pt x="6004098" y="6474"/>
                  <a:pt x="6191051" y="0"/>
                </a:cubicBezTo>
                <a:cubicBezTo>
                  <a:pt x="6378004" y="-6474"/>
                  <a:pt x="6598325" y="18403"/>
                  <a:pt x="6775761" y="0"/>
                </a:cubicBezTo>
                <a:cubicBezTo>
                  <a:pt x="6953197" y="-18403"/>
                  <a:pt x="7469270" y="-20671"/>
                  <a:pt x="7670024" y="0"/>
                </a:cubicBezTo>
                <a:cubicBezTo>
                  <a:pt x="7870778" y="20671"/>
                  <a:pt x="7877399" y="-7420"/>
                  <a:pt x="8048366" y="0"/>
                </a:cubicBezTo>
                <a:cubicBezTo>
                  <a:pt x="8219333" y="7420"/>
                  <a:pt x="8431162" y="-4521"/>
                  <a:pt x="8736261" y="0"/>
                </a:cubicBezTo>
                <a:cubicBezTo>
                  <a:pt x="9041361" y="4521"/>
                  <a:pt x="8956827" y="6849"/>
                  <a:pt x="9114603" y="0"/>
                </a:cubicBezTo>
                <a:cubicBezTo>
                  <a:pt x="9272379" y="-6849"/>
                  <a:pt x="9716751" y="-34038"/>
                  <a:pt x="10318418" y="0"/>
                </a:cubicBezTo>
                <a:cubicBezTo>
                  <a:pt x="10341668" y="179225"/>
                  <a:pt x="10288631" y="385157"/>
                  <a:pt x="10318418" y="620312"/>
                </a:cubicBezTo>
                <a:cubicBezTo>
                  <a:pt x="10348205" y="855467"/>
                  <a:pt x="10295037" y="1004624"/>
                  <a:pt x="10318418" y="1260422"/>
                </a:cubicBezTo>
                <a:cubicBezTo>
                  <a:pt x="10341800" y="1516220"/>
                  <a:pt x="10331696" y="1788116"/>
                  <a:pt x="10318418" y="1979720"/>
                </a:cubicBezTo>
                <a:cubicBezTo>
                  <a:pt x="10098973" y="1972639"/>
                  <a:pt x="10071543" y="1995063"/>
                  <a:pt x="9836892" y="1979720"/>
                </a:cubicBezTo>
                <a:cubicBezTo>
                  <a:pt x="9602241" y="1964377"/>
                  <a:pt x="9211256" y="1940456"/>
                  <a:pt x="9045813" y="1979720"/>
                </a:cubicBezTo>
                <a:cubicBezTo>
                  <a:pt x="8880370" y="2018984"/>
                  <a:pt x="8570208" y="1974483"/>
                  <a:pt x="8357919" y="1979720"/>
                </a:cubicBezTo>
                <a:cubicBezTo>
                  <a:pt x="8145630" y="1984957"/>
                  <a:pt x="8104639" y="1986878"/>
                  <a:pt x="7979577" y="1979720"/>
                </a:cubicBezTo>
                <a:cubicBezTo>
                  <a:pt x="7854515" y="1972562"/>
                  <a:pt x="7421803" y="1936522"/>
                  <a:pt x="7085314" y="1979720"/>
                </a:cubicBezTo>
                <a:cubicBezTo>
                  <a:pt x="6748825" y="2022918"/>
                  <a:pt x="6759901" y="1951478"/>
                  <a:pt x="6500603" y="1979720"/>
                </a:cubicBezTo>
                <a:cubicBezTo>
                  <a:pt x="6241305" y="2007962"/>
                  <a:pt x="5918495" y="2009275"/>
                  <a:pt x="5606340" y="1979720"/>
                </a:cubicBezTo>
                <a:cubicBezTo>
                  <a:pt x="5294185" y="1950165"/>
                  <a:pt x="5396378" y="1970748"/>
                  <a:pt x="5227998" y="1979720"/>
                </a:cubicBezTo>
                <a:cubicBezTo>
                  <a:pt x="5059618" y="1988692"/>
                  <a:pt x="5006403" y="1964553"/>
                  <a:pt x="4849656" y="1979720"/>
                </a:cubicBezTo>
                <a:cubicBezTo>
                  <a:pt x="4692909" y="1994887"/>
                  <a:pt x="4449910" y="1986108"/>
                  <a:pt x="4058578" y="1979720"/>
                </a:cubicBezTo>
                <a:cubicBezTo>
                  <a:pt x="3667246" y="1973332"/>
                  <a:pt x="3521574" y="2011712"/>
                  <a:pt x="3267499" y="1979720"/>
                </a:cubicBezTo>
                <a:cubicBezTo>
                  <a:pt x="3013424" y="1947728"/>
                  <a:pt x="2644375" y="1985732"/>
                  <a:pt x="2373236" y="1979720"/>
                </a:cubicBezTo>
                <a:cubicBezTo>
                  <a:pt x="2102097" y="1973708"/>
                  <a:pt x="1853507" y="1972396"/>
                  <a:pt x="1478973" y="1979720"/>
                </a:cubicBezTo>
                <a:cubicBezTo>
                  <a:pt x="1104439" y="1987044"/>
                  <a:pt x="1221607" y="1967899"/>
                  <a:pt x="1100631" y="1979720"/>
                </a:cubicBezTo>
                <a:cubicBezTo>
                  <a:pt x="979655" y="1991541"/>
                  <a:pt x="386515" y="1940407"/>
                  <a:pt x="0" y="1979720"/>
                </a:cubicBezTo>
                <a:cubicBezTo>
                  <a:pt x="-6416" y="1793918"/>
                  <a:pt x="-2235" y="1616550"/>
                  <a:pt x="0" y="1319813"/>
                </a:cubicBezTo>
                <a:cubicBezTo>
                  <a:pt x="2235" y="1023076"/>
                  <a:pt x="-14075" y="890494"/>
                  <a:pt x="0" y="620312"/>
                </a:cubicBezTo>
                <a:cubicBezTo>
                  <a:pt x="14075" y="350130"/>
                  <a:pt x="8237" y="234312"/>
                  <a:pt x="0" y="0"/>
                </a:cubicBezTo>
                <a:close/>
              </a:path>
            </a:pathLst>
          </a:custGeom>
          <a:solidFill>
            <a:schemeClr val="bg1">
              <a:alpha val="50000"/>
            </a:schemeClr>
          </a:solidFill>
          <a:ln>
            <a:solidFill>
              <a:schemeClr val="tx1"/>
            </a:solidFill>
            <a:extLst>
              <a:ext uri="{C807C97D-BFC1-408E-A445-0C87EB9F89A2}">
                <ask:lineSketchStyleProps xmlns:ask="http://schemas.microsoft.com/office/drawing/2018/sketchyshapes" sd="2648319535">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a:lstStyle/>
          <a:p>
            <a:pPr algn="l"/>
            <a:r>
              <a:rPr lang="es-MX" sz="2400" b="1">
                <a:solidFill>
                  <a:schemeClr val="tx1">
                    <a:lumMod val="85000"/>
                    <a:lumOff val="15000"/>
                  </a:schemeClr>
                </a:solidFill>
                <a:latin typeface="+mj-lt"/>
                <a:ea typeface="Calibri" panose="020F0502020204030204" pitchFamily="34" charset="0"/>
                <a:cs typeface="Times New Roman" panose="02020603050405020304" pitchFamily="18" charset="0"/>
              </a:rPr>
              <a:t>Efecto de los Hongos micorrícicos arbusculares (HMA) en el establecimiento de plantas en un depósito de jal minero de Sonora, México</a:t>
            </a:r>
            <a:endParaRPr lang="es-MX" sz="2400" b="1">
              <a:solidFill>
                <a:schemeClr val="tx1">
                  <a:lumMod val="85000"/>
                  <a:lumOff val="15000"/>
                </a:schemeClr>
              </a:solidFill>
              <a:latin typeface="+mj-lt"/>
            </a:endParaRPr>
          </a:p>
        </p:txBody>
      </p:sp>
      <p:sp>
        <p:nvSpPr>
          <p:cNvPr id="3" name="Subtítulo 2">
            <a:extLst>
              <a:ext uri="{FF2B5EF4-FFF2-40B4-BE49-F238E27FC236}">
                <a16:creationId xmlns:a16="http://schemas.microsoft.com/office/drawing/2014/main" id="{715D038B-CE23-48B4-A804-8E58F3E63FAC}"/>
              </a:ext>
            </a:extLst>
          </p:cNvPr>
          <p:cNvSpPr>
            <a:spLocks noGrp="1"/>
          </p:cNvSpPr>
          <p:nvPr>
            <p:ph type="subTitle" idx="1"/>
          </p:nvPr>
        </p:nvSpPr>
        <p:spPr>
          <a:xfrm>
            <a:off x="1176361" y="4801303"/>
            <a:ext cx="8045373" cy="742279"/>
          </a:xfrm>
        </p:spPr>
        <p:txBody>
          <a:bodyPr>
            <a:normAutofit/>
          </a:bodyPr>
          <a:lstStyle/>
          <a:p>
            <a:pPr algn="l"/>
            <a:r>
              <a:rPr lang="es-419"/>
              <a:t>Presenta: </a:t>
            </a:r>
          </a:p>
          <a:p>
            <a:pPr algn="l"/>
            <a:r>
              <a:rPr lang="es-419"/>
              <a:t>BIOL. FERNANDA NÚÑEZ S PALOMARES</a:t>
            </a:r>
            <a:endParaRPr lang="es-MX"/>
          </a:p>
        </p:txBody>
      </p:sp>
      <p:sp>
        <p:nvSpPr>
          <p:cNvPr id="4" name="Marcador de número de diapositiva 3">
            <a:extLst>
              <a:ext uri="{FF2B5EF4-FFF2-40B4-BE49-F238E27FC236}">
                <a16:creationId xmlns:a16="http://schemas.microsoft.com/office/drawing/2014/main" id="{801FCC1C-9679-48B9-83B9-7709544E563A}"/>
              </a:ext>
            </a:extLst>
          </p:cNvPr>
          <p:cNvSpPr>
            <a:spLocks noGrp="1"/>
          </p:cNvSpPr>
          <p:nvPr>
            <p:ph type="sldNum" sz="quarter" idx="12"/>
          </p:nvPr>
        </p:nvSpPr>
        <p:spPr/>
        <p:txBody>
          <a:bodyPr/>
          <a:lstStyle/>
          <a:p>
            <a:fld id="{71766878-3199-4EAB-94E7-2D6D11070E14}" type="slidenum">
              <a:rPr lang="en-US" smtClean="0"/>
              <a:pPr/>
              <a:t>1</a:t>
            </a:fld>
            <a:endParaRPr lang="en-US"/>
          </a:p>
        </p:txBody>
      </p:sp>
      <p:sp>
        <p:nvSpPr>
          <p:cNvPr id="5" name="CuadroTexto 4">
            <a:extLst>
              <a:ext uri="{FF2B5EF4-FFF2-40B4-BE49-F238E27FC236}">
                <a16:creationId xmlns:a16="http://schemas.microsoft.com/office/drawing/2014/main" id="{3A94611B-2CC4-4D72-8D2D-F015F9DD79C4}"/>
              </a:ext>
            </a:extLst>
          </p:cNvPr>
          <p:cNvSpPr txBox="1"/>
          <p:nvPr/>
        </p:nvSpPr>
        <p:spPr>
          <a:xfrm>
            <a:off x="1069646" y="481424"/>
            <a:ext cx="10311524" cy="1477328"/>
          </a:xfrm>
          <a:custGeom>
            <a:avLst/>
            <a:gdLst>
              <a:gd name="connsiteX0" fmla="*/ 0 w 10311524"/>
              <a:gd name="connsiteY0" fmla="*/ 0 h 1477328"/>
              <a:gd name="connsiteX1" fmla="*/ 790550 w 10311524"/>
              <a:gd name="connsiteY1" fmla="*/ 0 h 1477328"/>
              <a:gd name="connsiteX2" fmla="*/ 1271755 w 10311524"/>
              <a:gd name="connsiteY2" fmla="*/ 0 h 1477328"/>
              <a:gd name="connsiteX3" fmla="*/ 1856074 w 10311524"/>
              <a:gd name="connsiteY3" fmla="*/ 0 h 1477328"/>
              <a:gd name="connsiteX4" fmla="*/ 2646624 w 10311524"/>
              <a:gd name="connsiteY4" fmla="*/ 0 h 1477328"/>
              <a:gd name="connsiteX5" fmla="*/ 3334059 w 10311524"/>
              <a:gd name="connsiteY5" fmla="*/ 0 h 1477328"/>
              <a:gd name="connsiteX6" fmla="*/ 4021494 w 10311524"/>
              <a:gd name="connsiteY6" fmla="*/ 0 h 1477328"/>
              <a:gd name="connsiteX7" fmla="*/ 4915160 w 10311524"/>
              <a:gd name="connsiteY7" fmla="*/ 0 h 1477328"/>
              <a:gd name="connsiteX8" fmla="*/ 5396364 w 10311524"/>
              <a:gd name="connsiteY8" fmla="*/ 0 h 1477328"/>
              <a:gd name="connsiteX9" fmla="*/ 5980684 w 10311524"/>
              <a:gd name="connsiteY9" fmla="*/ 0 h 1477328"/>
              <a:gd name="connsiteX10" fmla="*/ 6874349 w 10311524"/>
              <a:gd name="connsiteY10" fmla="*/ 0 h 1477328"/>
              <a:gd name="connsiteX11" fmla="*/ 7768015 w 10311524"/>
              <a:gd name="connsiteY11" fmla="*/ 0 h 1477328"/>
              <a:gd name="connsiteX12" fmla="*/ 8455450 w 10311524"/>
              <a:gd name="connsiteY12" fmla="*/ 0 h 1477328"/>
              <a:gd name="connsiteX13" fmla="*/ 8833539 w 10311524"/>
              <a:gd name="connsiteY13" fmla="*/ 0 h 1477328"/>
              <a:gd name="connsiteX14" fmla="*/ 9417859 w 10311524"/>
              <a:gd name="connsiteY14" fmla="*/ 0 h 1477328"/>
              <a:gd name="connsiteX15" fmla="*/ 10311524 w 10311524"/>
              <a:gd name="connsiteY15" fmla="*/ 0 h 1477328"/>
              <a:gd name="connsiteX16" fmla="*/ 10311524 w 10311524"/>
              <a:gd name="connsiteY16" fmla="*/ 521989 h 1477328"/>
              <a:gd name="connsiteX17" fmla="*/ 10311524 w 10311524"/>
              <a:gd name="connsiteY17" fmla="*/ 1043978 h 1477328"/>
              <a:gd name="connsiteX18" fmla="*/ 10311524 w 10311524"/>
              <a:gd name="connsiteY18" fmla="*/ 1477328 h 1477328"/>
              <a:gd name="connsiteX19" fmla="*/ 9830320 w 10311524"/>
              <a:gd name="connsiteY19" fmla="*/ 1477328 h 1477328"/>
              <a:gd name="connsiteX20" fmla="*/ 8936654 w 10311524"/>
              <a:gd name="connsiteY20" fmla="*/ 1477328 h 1477328"/>
              <a:gd name="connsiteX21" fmla="*/ 8146104 w 10311524"/>
              <a:gd name="connsiteY21" fmla="*/ 1477328 h 1477328"/>
              <a:gd name="connsiteX22" fmla="*/ 7768015 w 10311524"/>
              <a:gd name="connsiteY22" fmla="*/ 1477328 h 1477328"/>
              <a:gd name="connsiteX23" fmla="*/ 6977465 w 10311524"/>
              <a:gd name="connsiteY23" fmla="*/ 1477328 h 1477328"/>
              <a:gd name="connsiteX24" fmla="*/ 6393145 w 10311524"/>
              <a:gd name="connsiteY24" fmla="*/ 1477328 h 1477328"/>
              <a:gd name="connsiteX25" fmla="*/ 6015056 w 10311524"/>
              <a:gd name="connsiteY25" fmla="*/ 1477328 h 1477328"/>
              <a:gd name="connsiteX26" fmla="*/ 5121390 w 10311524"/>
              <a:gd name="connsiteY26" fmla="*/ 1477328 h 1477328"/>
              <a:gd name="connsiteX27" fmla="*/ 4433955 w 10311524"/>
              <a:gd name="connsiteY27" fmla="*/ 1477328 h 1477328"/>
              <a:gd name="connsiteX28" fmla="*/ 3643405 w 10311524"/>
              <a:gd name="connsiteY28" fmla="*/ 1477328 h 1477328"/>
              <a:gd name="connsiteX29" fmla="*/ 2749740 w 10311524"/>
              <a:gd name="connsiteY29" fmla="*/ 1477328 h 1477328"/>
              <a:gd name="connsiteX30" fmla="*/ 2371651 w 10311524"/>
              <a:gd name="connsiteY30" fmla="*/ 1477328 h 1477328"/>
              <a:gd name="connsiteX31" fmla="*/ 1787331 w 10311524"/>
              <a:gd name="connsiteY31" fmla="*/ 1477328 h 1477328"/>
              <a:gd name="connsiteX32" fmla="*/ 996781 w 10311524"/>
              <a:gd name="connsiteY32" fmla="*/ 1477328 h 1477328"/>
              <a:gd name="connsiteX33" fmla="*/ 0 w 10311524"/>
              <a:gd name="connsiteY33" fmla="*/ 1477328 h 1477328"/>
              <a:gd name="connsiteX34" fmla="*/ 0 w 10311524"/>
              <a:gd name="connsiteY34" fmla="*/ 1014432 h 1477328"/>
              <a:gd name="connsiteX35" fmla="*/ 0 w 10311524"/>
              <a:gd name="connsiteY35" fmla="*/ 536763 h 1477328"/>
              <a:gd name="connsiteX36" fmla="*/ 0 w 10311524"/>
              <a:gd name="connsiteY36"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311524" h="1477328" fill="none" extrusionOk="0">
                <a:moveTo>
                  <a:pt x="0" y="0"/>
                </a:moveTo>
                <a:cubicBezTo>
                  <a:pt x="184278" y="-20377"/>
                  <a:pt x="396054" y="26975"/>
                  <a:pt x="790550" y="0"/>
                </a:cubicBezTo>
                <a:cubicBezTo>
                  <a:pt x="1185046" y="-26975"/>
                  <a:pt x="1071482" y="-9594"/>
                  <a:pt x="1271755" y="0"/>
                </a:cubicBezTo>
                <a:cubicBezTo>
                  <a:pt x="1472028" y="9594"/>
                  <a:pt x="1645411" y="-21454"/>
                  <a:pt x="1856074" y="0"/>
                </a:cubicBezTo>
                <a:cubicBezTo>
                  <a:pt x="2066737" y="21454"/>
                  <a:pt x="2463064" y="-24884"/>
                  <a:pt x="2646624" y="0"/>
                </a:cubicBezTo>
                <a:cubicBezTo>
                  <a:pt x="2830184" y="24884"/>
                  <a:pt x="3030755" y="15348"/>
                  <a:pt x="3334059" y="0"/>
                </a:cubicBezTo>
                <a:cubicBezTo>
                  <a:pt x="3637364" y="-15348"/>
                  <a:pt x="3688572" y="1929"/>
                  <a:pt x="4021494" y="0"/>
                </a:cubicBezTo>
                <a:cubicBezTo>
                  <a:pt x="4354416" y="-1929"/>
                  <a:pt x="4723935" y="2712"/>
                  <a:pt x="4915160" y="0"/>
                </a:cubicBezTo>
                <a:cubicBezTo>
                  <a:pt x="5106385" y="-2712"/>
                  <a:pt x="5232716" y="5807"/>
                  <a:pt x="5396364" y="0"/>
                </a:cubicBezTo>
                <a:cubicBezTo>
                  <a:pt x="5560012" y="-5807"/>
                  <a:pt x="5823624" y="-6387"/>
                  <a:pt x="5980684" y="0"/>
                </a:cubicBezTo>
                <a:cubicBezTo>
                  <a:pt x="6137744" y="6387"/>
                  <a:pt x="6614974" y="-35117"/>
                  <a:pt x="6874349" y="0"/>
                </a:cubicBezTo>
                <a:cubicBezTo>
                  <a:pt x="7133725" y="35117"/>
                  <a:pt x="7445273" y="-32241"/>
                  <a:pt x="7768015" y="0"/>
                </a:cubicBezTo>
                <a:cubicBezTo>
                  <a:pt x="8090757" y="32241"/>
                  <a:pt x="8294229" y="17437"/>
                  <a:pt x="8455450" y="0"/>
                </a:cubicBezTo>
                <a:cubicBezTo>
                  <a:pt x="8616672" y="-17437"/>
                  <a:pt x="8708939" y="-16925"/>
                  <a:pt x="8833539" y="0"/>
                </a:cubicBezTo>
                <a:cubicBezTo>
                  <a:pt x="8958139" y="16925"/>
                  <a:pt x="9136300" y="4455"/>
                  <a:pt x="9417859" y="0"/>
                </a:cubicBezTo>
                <a:cubicBezTo>
                  <a:pt x="9699418" y="-4455"/>
                  <a:pt x="10075010" y="-24005"/>
                  <a:pt x="10311524" y="0"/>
                </a:cubicBezTo>
                <a:cubicBezTo>
                  <a:pt x="10301462" y="117696"/>
                  <a:pt x="10319431" y="416268"/>
                  <a:pt x="10311524" y="521989"/>
                </a:cubicBezTo>
                <a:cubicBezTo>
                  <a:pt x="10303617" y="627710"/>
                  <a:pt x="10304179" y="844166"/>
                  <a:pt x="10311524" y="1043978"/>
                </a:cubicBezTo>
                <a:cubicBezTo>
                  <a:pt x="10318869" y="1243790"/>
                  <a:pt x="10322025" y="1270261"/>
                  <a:pt x="10311524" y="1477328"/>
                </a:cubicBezTo>
                <a:cubicBezTo>
                  <a:pt x="10081803" y="1457811"/>
                  <a:pt x="10066657" y="1466504"/>
                  <a:pt x="9830320" y="1477328"/>
                </a:cubicBezTo>
                <a:cubicBezTo>
                  <a:pt x="9593983" y="1488152"/>
                  <a:pt x="9165707" y="1434678"/>
                  <a:pt x="8936654" y="1477328"/>
                </a:cubicBezTo>
                <a:cubicBezTo>
                  <a:pt x="8707601" y="1519978"/>
                  <a:pt x="8340370" y="1488841"/>
                  <a:pt x="8146104" y="1477328"/>
                </a:cubicBezTo>
                <a:cubicBezTo>
                  <a:pt x="7951838" y="1465816"/>
                  <a:pt x="7918158" y="1459121"/>
                  <a:pt x="7768015" y="1477328"/>
                </a:cubicBezTo>
                <a:cubicBezTo>
                  <a:pt x="7617872" y="1495535"/>
                  <a:pt x="7293512" y="1489557"/>
                  <a:pt x="6977465" y="1477328"/>
                </a:cubicBezTo>
                <a:cubicBezTo>
                  <a:pt x="6661418" y="1465100"/>
                  <a:pt x="6606192" y="1473238"/>
                  <a:pt x="6393145" y="1477328"/>
                </a:cubicBezTo>
                <a:cubicBezTo>
                  <a:pt x="6180098" y="1481418"/>
                  <a:pt x="6160269" y="1487561"/>
                  <a:pt x="6015056" y="1477328"/>
                </a:cubicBezTo>
                <a:cubicBezTo>
                  <a:pt x="5869843" y="1467095"/>
                  <a:pt x="5320681" y="1494739"/>
                  <a:pt x="5121390" y="1477328"/>
                </a:cubicBezTo>
                <a:cubicBezTo>
                  <a:pt x="4922099" y="1459917"/>
                  <a:pt x="4737165" y="1479025"/>
                  <a:pt x="4433955" y="1477328"/>
                </a:cubicBezTo>
                <a:cubicBezTo>
                  <a:pt x="4130745" y="1475631"/>
                  <a:pt x="3887210" y="1444925"/>
                  <a:pt x="3643405" y="1477328"/>
                </a:cubicBezTo>
                <a:cubicBezTo>
                  <a:pt x="3399600" y="1509732"/>
                  <a:pt x="2969682" y="1497119"/>
                  <a:pt x="2749740" y="1477328"/>
                </a:cubicBezTo>
                <a:cubicBezTo>
                  <a:pt x="2529799" y="1457537"/>
                  <a:pt x="2516162" y="1474691"/>
                  <a:pt x="2371651" y="1477328"/>
                </a:cubicBezTo>
                <a:cubicBezTo>
                  <a:pt x="2227140" y="1479965"/>
                  <a:pt x="1906795" y="1481512"/>
                  <a:pt x="1787331" y="1477328"/>
                </a:cubicBezTo>
                <a:cubicBezTo>
                  <a:pt x="1667867" y="1473144"/>
                  <a:pt x="1181106" y="1463611"/>
                  <a:pt x="996781" y="1477328"/>
                </a:cubicBezTo>
                <a:cubicBezTo>
                  <a:pt x="812456" y="1491046"/>
                  <a:pt x="456531" y="1502553"/>
                  <a:pt x="0" y="1477328"/>
                </a:cubicBezTo>
                <a:cubicBezTo>
                  <a:pt x="10092" y="1267035"/>
                  <a:pt x="10759" y="1187426"/>
                  <a:pt x="0" y="1014432"/>
                </a:cubicBezTo>
                <a:cubicBezTo>
                  <a:pt x="-10759" y="841438"/>
                  <a:pt x="-22548" y="681571"/>
                  <a:pt x="0" y="536763"/>
                </a:cubicBezTo>
                <a:cubicBezTo>
                  <a:pt x="22548" y="391955"/>
                  <a:pt x="9772" y="158763"/>
                  <a:pt x="0" y="0"/>
                </a:cubicBezTo>
                <a:close/>
              </a:path>
              <a:path w="10311524" h="1477328" stroke="0" extrusionOk="0">
                <a:moveTo>
                  <a:pt x="0" y="0"/>
                </a:moveTo>
                <a:cubicBezTo>
                  <a:pt x="294389" y="-12091"/>
                  <a:pt x="479749" y="-2494"/>
                  <a:pt x="790550" y="0"/>
                </a:cubicBezTo>
                <a:cubicBezTo>
                  <a:pt x="1101351" y="2494"/>
                  <a:pt x="1209285" y="26113"/>
                  <a:pt x="1374870" y="0"/>
                </a:cubicBezTo>
                <a:cubicBezTo>
                  <a:pt x="1540455" y="-26113"/>
                  <a:pt x="1725464" y="6789"/>
                  <a:pt x="1959190" y="0"/>
                </a:cubicBezTo>
                <a:cubicBezTo>
                  <a:pt x="2192916" y="-6789"/>
                  <a:pt x="2512279" y="-24745"/>
                  <a:pt x="2749740" y="0"/>
                </a:cubicBezTo>
                <a:cubicBezTo>
                  <a:pt x="2987201" y="24745"/>
                  <a:pt x="2959445" y="-4426"/>
                  <a:pt x="3127829" y="0"/>
                </a:cubicBezTo>
                <a:cubicBezTo>
                  <a:pt x="3296213" y="4426"/>
                  <a:pt x="3662210" y="-22213"/>
                  <a:pt x="3815264" y="0"/>
                </a:cubicBezTo>
                <a:cubicBezTo>
                  <a:pt x="3968319" y="22213"/>
                  <a:pt x="4274119" y="-27451"/>
                  <a:pt x="4605814" y="0"/>
                </a:cubicBezTo>
                <a:cubicBezTo>
                  <a:pt x="4937509" y="27451"/>
                  <a:pt x="5118337" y="-4258"/>
                  <a:pt x="5293249" y="0"/>
                </a:cubicBezTo>
                <a:cubicBezTo>
                  <a:pt x="5468161" y="4258"/>
                  <a:pt x="5963099" y="24763"/>
                  <a:pt x="6186914" y="0"/>
                </a:cubicBezTo>
                <a:cubicBezTo>
                  <a:pt x="6410730" y="-24763"/>
                  <a:pt x="6648360" y="-27871"/>
                  <a:pt x="6771234" y="0"/>
                </a:cubicBezTo>
                <a:cubicBezTo>
                  <a:pt x="6894108" y="27871"/>
                  <a:pt x="7463381" y="32416"/>
                  <a:pt x="7664900" y="0"/>
                </a:cubicBezTo>
                <a:cubicBezTo>
                  <a:pt x="7866419" y="-32416"/>
                  <a:pt x="7889309" y="-17703"/>
                  <a:pt x="8042989" y="0"/>
                </a:cubicBezTo>
                <a:cubicBezTo>
                  <a:pt x="8196669" y="17703"/>
                  <a:pt x="8463540" y="22827"/>
                  <a:pt x="8730424" y="0"/>
                </a:cubicBezTo>
                <a:cubicBezTo>
                  <a:pt x="8997308" y="-22827"/>
                  <a:pt x="8938408" y="7375"/>
                  <a:pt x="9108513" y="0"/>
                </a:cubicBezTo>
                <a:cubicBezTo>
                  <a:pt x="9278618" y="-7375"/>
                  <a:pt x="10008519" y="12636"/>
                  <a:pt x="10311524" y="0"/>
                </a:cubicBezTo>
                <a:cubicBezTo>
                  <a:pt x="10329232" y="184623"/>
                  <a:pt x="10318879" y="295872"/>
                  <a:pt x="10311524" y="462896"/>
                </a:cubicBezTo>
                <a:cubicBezTo>
                  <a:pt x="10304169" y="629920"/>
                  <a:pt x="10290508" y="828049"/>
                  <a:pt x="10311524" y="940565"/>
                </a:cubicBezTo>
                <a:cubicBezTo>
                  <a:pt x="10332540" y="1053081"/>
                  <a:pt x="10325673" y="1256764"/>
                  <a:pt x="10311524" y="1477328"/>
                </a:cubicBezTo>
                <a:cubicBezTo>
                  <a:pt x="10093859" y="1466025"/>
                  <a:pt x="10017988" y="1499965"/>
                  <a:pt x="9830320" y="1477328"/>
                </a:cubicBezTo>
                <a:cubicBezTo>
                  <a:pt x="9642652" y="1454691"/>
                  <a:pt x="9403996" y="1484545"/>
                  <a:pt x="9039769" y="1477328"/>
                </a:cubicBezTo>
                <a:cubicBezTo>
                  <a:pt x="8675542" y="1470111"/>
                  <a:pt x="8631643" y="1457674"/>
                  <a:pt x="8352334" y="1477328"/>
                </a:cubicBezTo>
                <a:cubicBezTo>
                  <a:pt x="8073025" y="1496982"/>
                  <a:pt x="8153324" y="1476243"/>
                  <a:pt x="7974245" y="1477328"/>
                </a:cubicBezTo>
                <a:cubicBezTo>
                  <a:pt x="7795166" y="1478413"/>
                  <a:pt x="7450010" y="1507668"/>
                  <a:pt x="7080580" y="1477328"/>
                </a:cubicBezTo>
                <a:cubicBezTo>
                  <a:pt x="6711150" y="1446988"/>
                  <a:pt x="6742451" y="1475658"/>
                  <a:pt x="6496260" y="1477328"/>
                </a:cubicBezTo>
                <a:cubicBezTo>
                  <a:pt x="6250069" y="1478998"/>
                  <a:pt x="5783746" y="1434652"/>
                  <a:pt x="5602595" y="1477328"/>
                </a:cubicBezTo>
                <a:cubicBezTo>
                  <a:pt x="5421445" y="1520004"/>
                  <a:pt x="5306586" y="1483100"/>
                  <a:pt x="5224505" y="1477328"/>
                </a:cubicBezTo>
                <a:cubicBezTo>
                  <a:pt x="5142424" y="1471557"/>
                  <a:pt x="5011759" y="1495166"/>
                  <a:pt x="4846416" y="1477328"/>
                </a:cubicBezTo>
                <a:cubicBezTo>
                  <a:pt x="4681073" y="1459490"/>
                  <a:pt x="4326480" y="1472184"/>
                  <a:pt x="4055866" y="1477328"/>
                </a:cubicBezTo>
                <a:cubicBezTo>
                  <a:pt x="3785252" y="1482473"/>
                  <a:pt x="3614371" y="1461483"/>
                  <a:pt x="3265316" y="1477328"/>
                </a:cubicBezTo>
                <a:cubicBezTo>
                  <a:pt x="2916261" y="1493174"/>
                  <a:pt x="2634059" y="1483404"/>
                  <a:pt x="2371651" y="1477328"/>
                </a:cubicBezTo>
                <a:cubicBezTo>
                  <a:pt x="2109243" y="1471252"/>
                  <a:pt x="1710672" y="1483722"/>
                  <a:pt x="1477985" y="1477328"/>
                </a:cubicBezTo>
                <a:cubicBezTo>
                  <a:pt x="1245298" y="1470934"/>
                  <a:pt x="1241844" y="1477659"/>
                  <a:pt x="1099896" y="1477328"/>
                </a:cubicBezTo>
                <a:cubicBezTo>
                  <a:pt x="957948" y="1476997"/>
                  <a:pt x="305191" y="1450160"/>
                  <a:pt x="0" y="1477328"/>
                </a:cubicBezTo>
                <a:cubicBezTo>
                  <a:pt x="18805" y="1271491"/>
                  <a:pt x="-105" y="1206944"/>
                  <a:pt x="0" y="984885"/>
                </a:cubicBezTo>
                <a:cubicBezTo>
                  <a:pt x="105" y="762826"/>
                  <a:pt x="4040" y="661685"/>
                  <a:pt x="0" y="462896"/>
                </a:cubicBezTo>
                <a:cubicBezTo>
                  <a:pt x="-4040" y="264107"/>
                  <a:pt x="11935" y="181720"/>
                  <a:pt x="0" y="0"/>
                </a:cubicBezTo>
                <a:close/>
              </a:path>
            </a:pathLst>
          </a:custGeom>
          <a:solidFill>
            <a:schemeClr val="bg1">
              <a:alpha val="50000"/>
            </a:schemeClr>
          </a:solidFill>
          <a:ln>
            <a:solidFill>
              <a:schemeClr val="tx1"/>
            </a:solidFill>
            <a:extLst>
              <a:ext uri="{C807C97D-BFC1-408E-A445-0C87EB9F89A2}">
                <ask:lineSketchStyleProps xmlns:ask="http://schemas.microsoft.com/office/drawing/2018/sketchyshapes" sd="2648319535">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s-419" sz="1800" b="1">
                <a:ln w="0"/>
                <a:solidFill>
                  <a:schemeClr val="tx1"/>
                </a:solidFill>
                <a:effectLst>
                  <a:outerShdw blurRad="38100" dist="38100" dir="2700000" algn="tl">
                    <a:srgbClr val="000000">
                      <a:alpha val="43137"/>
                    </a:srgbClr>
                  </a:outerShdw>
                </a:effectLst>
                <a:latin typeface="+mj-lt"/>
              </a:rPr>
              <a:t>U</a:t>
            </a:r>
            <a:r>
              <a:rPr lang="es-419" b="1">
                <a:ln w="0"/>
                <a:solidFill>
                  <a:schemeClr val="tx1"/>
                </a:solidFill>
                <a:effectLst>
                  <a:outerShdw blurRad="38100" dist="38100" dir="2700000" algn="tl">
                    <a:srgbClr val="000000">
                      <a:alpha val="43137"/>
                    </a:srgbClr>
                  </a:outerShdw>
                </a:effectLst>
                <a:latin typeface="+mj-lt"/>
              </a:rPr>
              <a:t>NIVERSIDAD NACIONAL  AUTÓNOMA DE MÉXICO</a:t>
            </a:r>
          </a:p>
          <a:p>
            <a:pPr algn="ctr"/>
            <a:endParaRPr lang="es-419" b="1">
              <a:ln w="0"/>
              <a:solidFill>
                <a:schemeClr val="tx1"/>
              </a:solidFill>
              <a:effectLst>
                <a:outerShdw blurRad="38100" dist="38100" dir="2700000" algn="tl">
                  <a:srgbClr val="000000">
                    <a:alpha val="43137"/>
                  </a:srgbClr>
                </a:outerShdw>
              </a:effectLst>
              <a:latin typeface="+mj-lt"/>
            </a:endParaRPr>
          </a:p>
          <a:p>
            <a:pPr algn="ctr"/>
            <a:r>
              <a:rPr lang="es-419" b="1">
                <a:ln w="0"/>
                <a:solidFill>
                  <a:schemeClr val="tx1"/>
                </a:solidFill>
                <a:effectLst>
                  <a:outerShdw blurRad="38100" dist="38100" dir="2700000" algn="tl">
                    <a:srgbClr val="000000">
                      <a:alpha val="43137"/>
                    </a:srgbClr>
                  </a:outerShdw>
                </a:effectLst>
                <a:latin typeface="+mj-lt"/>
              </a:rPr>
              <a:t>POSGRADO EN CIENCIAS BIOLÓGICAS</a:t>
            </a:r>
          </a:p>
          <a:p>
            <a:pPr algn="ctr"/>
            <a:endParaRPr lang="es-419" b="1">
              <a:ln w="0"/>
              <a:solidFill>
                <a:schemeClr val="tx1"/>
              </a:solidFill>
              <a:effectLst>
                <a:outerShdw blurRad="38100" dist="38100" dir="2700000" algn="tl">
                  <a:srgbClr val="000000">
                    <a:alpha val="43137"/>
                  </a:srgbClr>
                </a:outerShdw>
              </a:effectLst>
              <a:latin typeface="+mj-lt"/>
            </a:endParaRPr>
          </a:p>
          <a:p>
            <a:pPr algn="ctr"/>
            <a:r>
              <a:rPr lang="es-419" b="1">
                <a:ln w="0"/>
                <a:solidFill>
                  <a:schemeClr val="tx1"/>
                </a:solidFill>
                <a:effectLst>
                  <a:outerShdw blurRad="38100" dist="38100" dir="2700000" algn="tl">
                    <a:srgbClr val="000000">
                      <a:alpha val="43137"/>
                    </a:srgbClr>
                  </a:outerShdw>
                </a:effectLst>
                <a:latin typeface="+mj-lt"/>
              </a:rPr>
              <a:t>TESIS DE MAESTRÍA</a:t>
            </a:r>
            <a:endParaRPr lang="es-MX" b="1">
              <a:ln w="0"/>
              <a:solidFill>
                <a:schemeClr val="tx1"/>
              </a:solidFill>
              <a:effectLst>
                <a:outerShdw blurRad="38100" dist="38100" dir="2700000" algn="tl">
                  <a:srgbClr val="000000">
                    <a:alpha val="43137"/>
                  </a:srgbClr>
                </a:outerShdw>
              </a:effectLst>
              <a:latin typeface="+mj-lt"/>
            </a:endParaRPr>
          </a:p>
        </p:txBody>
      </p:sp>
      <p:sp>
        <p:nvSpPr>
          <p:cNvPr id="6" name="Subtítulo 2">
            <a:extLst>
              <a:ext uri="{FF2B5EF4-FFF2-40B4-BE49-F238E27FC236}">
                <a16:creationId xmlns:a16="http://schemas.microsoft.com/office/drawing/2014/main" id="{93B67502-7206-47A8-B2B0-451CE6A39827}"/>
              </a:ext>
            </a:extLst>
          </p:cNvPr>
          <p:cNvSpPr txBox="1">
            <a:spLocks/>
          </p:cNvSpPr>
          <p:nvPr/>
        </p:nvSpPr>
        <p:spPr>
          <a:xfrm>
            <a:off x="3742008" y="6376576"/>
            <a:ext cx="8045373" cy="32215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lnSpcReduction="10000"/>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r"/>
            <a:r>
              <a:rPr lang="es-MX" sz="1600" b="0">
                <a:solidFill>
                  <a:schemeClr val="bg2"/>
                </a:solidFill>
                <a:effectLst>
                  <a:outerShdw blurRad="38100" dist="38100" dir="2700000" algn="tl">
                    <a:srgbClr val="000000">
                      <a:alpha val="43137"/>
                    </a:srgbClr>
                  </a:outerShdw>
                </a:effectLst>
              </a:rPr>
              <a:t>Hermosillo, sonora a 06 de diciembre de 2022</a:t>
            </a:r>
            <a:endParaRPr lang="es-419" sz="1600" b="0">
              <a:solidFill>
                <a:schemeClr val="bg2"/>
              </a:solidFill>
              <a:effectLst>
                <a:outerShdw blurRad="38100" dist="38100" dir="2700000" algn="tl">
                  <a:srgbClr val="000000">
                    <a:alpha val="43137"/>
                  </a:srgbClr>
                </a:outerShdw>
              </a:effectLst>
            </a:endParaRPr>
          </a:p>
        </p:txBody>
      </p:sp>
      <p:pic>
        <p:nvPicPr>
          <p:cNvPr id="1028" name="Picture 4" descr="unam-escudo-azul - Centro de Ciencias de la Atmósfera">
            <a:extLst>
              <a:ext uri="{FF2B5EF4-FFF2-40B4-BE49-F238E27FC236}">
                <a16:creationId xmlns:a16="http://schemas.microsoft.com/office/drawing/2014/main" id="{5B18D956-8F43-4146-A939-596E3920E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0871" y="351683"/>
            <a:ext cx="1343490" cy="15047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stituto de Ecología - Wikipedia, la enciclopedia libre">
            <a:extLst>
              <a:ext uri="{FF2B5EF4-FFF2-40B4-BE49-F238E27FC236}">
                <a16:creationId xmlns:a16="http://schemas.microsoft.com/office/drawing/2014/main" id="{8BB9F4F9-B1C3-4969-944B-2CF5A7DCF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645" y="216392"/>
            <a:ext cx="1587971" cy="167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56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Diagrama 14">
            <a:extLst>
              <a:ext uri="{FF2B5EF4-FFF2-40B4-BE49-F238E27FC236}">
                <a16:creationId xmlns:a16="http://schemas.microsoft.com/office/drawing/2014/main" id="{B466A585-3E79-4D45-87DC-CB32B0B107DD}"/>
              </a:ext>
            </a:extLst>
          </p:cNvPr>
          <p:cNvGraphicFramePr/>
          <p:nvPr>
            <p:extLst>
              <p:ext uri="{D42A27DB-BD31-4B8C-83A1-F6EECF244321}">
                <p14:modId xmlns:p14="http://schemas.microsoft.com/office/powerpoint/2010/main" val="392888483"/>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898223AB-B687-47C6-8C16-FAAD182853F3}"/>
              </a:ext>
            </a:extLst>
          </p:cNvPr>
          <p:cNvSpPr>
            <a:spLocks noGrp="1"/>
          </p:cNvSpPr>
          <p:nvPr>
            <p:ph type="title"/>
          </p:nvPr>
        </p:nvSpPr>
        <p:spPr>
          <a:xfrm>
            <a:off x="1024128" y="585216"/>
            <a:ext cx="3133581" cy="1499616"/>
          </a:xfrm>
        </p:spPr>
        <p:txBody>
          <a:bodyPr>
            <a:normAutofit/>
          </a:bodyPr>
          <a:lstStyle/>
          <a:p>
            <a:pPr algn="ctr"/>
            <a:r>
              <a:rPr lang="es-419" sz="3600"/>
              <a:t>Metodología</a:t>
            </a:r>
            <a:endParaRPr lang="es-MX" sz="3600"/>
          </a:p>
        </p:txBody>
      </p:sp>
      <p:sp>
        <p:nvSpPr>
          <p:cNvPr id="3" name="Marcador de contenido 2">
            <a:extLst>
              <a:ext uri="{FF2B5EF4-FFF2-40B4-BE49-F238E27FC236}">
                <a16:creationId xmlns:a16="http://schemas.microsoft.com/office/drawing/2014/main" id="{841150A5-CCAD-4BF5-8913-B6487391803B}"/>
              </a:ext>
            </a:extLst>
          </p:cNvPr>
          <p:cNvSpPr>
            <a:spLocks noGrp="1"/>
          </p:cNvSpPr>
          <p:nvPr>
            <p:ph idx="1"/>
          </p:nvPr>
        </p:nvSpPr>
        <p:spPr>
          <a:xfrm>
            <a:off x="1024129" y="1822269"/>
            <a:ext cx="3133580" cy="3931920"/>
          </a:xfrm>
        </p:spPr>
        <p:txBody>
          <a:bodyPr>
            <a:normAutofit/>
          </a:bodyPr>
          <a:lstStyle/>
          <a:p>
            <a:endParaRPr lang="es-419" sz="1600"/>
          </a:p>
          <a:p>
            <a:pPr>
              <a:buFont typeface="Wingdings" panose="05000000000000000000" pitchFamily="2" charset="2"/>
              <a:buChar char="§"/>
            </a:pPr>
            <a:r>
              <a:rPr lang="es-419" sz="1600"/>
              <a:t>Nacozari de García se encuentra al noreste de Sonora.</a:t>
            </a:r>
          </a:p>
          <a:p>
            <a:pPr>
              <a:buFont typeface="Wingdings" panose="05000000000000000000" pitchFamily="2" charset="2"/>
              <a:buChar char="§"/>
            </a:pPr>
            <a:endParaRPr lang="es-419" sz="1600"/>
          </a:p>
          <a:p>
            <a:pPr>
              <a:buFont typeface="Wingdings" panose="05000000000000000000" pitchFamily="2" charset="2"/>
              <a:buChar char="§"/>
            </a:pPr>
            <a:r>
              <a:rPr lang="es-419" sz="1600"/>
              <a:t>Vegetación: matorral espinoso de pie de monte</a:t>
            </a:r>
          </a:p>
          <a:p>
            <a:pPr>
              <a:buFont typeface="Wingdings" panose="05000000000000000000" pitchFamily="2" charset="2"/>
              <a:buChar char="§"/>
            </a:pPr>
            <a:endParaRPr lang="es-419" sz="1600"/>
          </a:p>
          <a:p>
            <a:pPr>
              <a:buFont typeface="Wingdings" panose="05000000000000000000" pitchFamily="2" charset="2"/>
              <a:buChar char="§"/>
            </a:pPr>
            <a:r>
              <a:rPr lang="es-419" sz="1600"/>
              <a:t>PMA: 578 mm </a:t>
            </a:r>
          </a:p>
          <a:p>
            <a:pPr>
              <a:buFont typeface="Wingdings" panose="05000000000000000000" pitchFamily="2" charset="2"/>
              <a:buChar char="§"/>
            </a:pPr>
            <a:endParaRPr lang="es-419" sz="1600"/>
          </a:p>
          <a:p>
            <a:pPr>
              <a:buFont typeface="Wingdings" panose="05000000000000000000" pitchFamily="2" charset="2"/>
              <a:buChar char="§"/>
            </a:pPr>
            <a:r>
              <a:rPr lang="es-419" sz="1600"/>
              <a:t>Material del depósito central conformado por partículas gruesas </a:t>
            </a:r>
          </a:p>
        </p:txBody>
      </p:sp>
      <p:pic>
        <p:nvPicPr>
          <p:cNvPr id="6" name="Imagen 5" descr="Mapa&#10;&#10;Descripción generada automáticamente con confianza media">
            <a:extLst>
              <a:ext uri="{FF2B5EF4-FFF2-40B4-BE49-F238E27FC236}">
                <a16:creationId xmlns:a16="http://schemas.microsoft.com/office/drawing/2014/main" id="{93D27801-18AA-4C6F-AFE2-9C7FB6026579}"/>
              </a:ext>
            </a:extLst>
          </p:cNvPr>
          <p:cNvPicPr>
            <a:picLocks noChangeAspect="1"/>
          </p:cNvPicPr>
          <p:nvPr/>
        </p:nvPicPr>
        <p:blipFill rotWithShape="1">
          <a:blip r:embed="rId8"/>
          <a:srcRect l="10649" t="22033" r="37157" b="4286"/>
          <a:stretch/>
        </p:blipFill>
        <p:spPr>
          <a:xfrm>
            <a:off x="5234940" y="1017269"/>
            <a:ext cx="5923341" cy="4851767"/>
          </a:xfrm>
          <a:prstGeom prst="rect">
            <a:avLst/>
          </a:prstGeom>
          <a:ln>
            <a:noFill/>
          </a:ln>
          <a:effectLst>
            <a:outerShdw blurRad="292100" dist="139700" dir="2700000" algn="tl" rotWithShape="0">
              <a:srgbClr val="333333">
                <a:alpha val="65000"/>
              </a:srgbClr>
            </a:outerShdw>
          </a:effectLst>
        </p:spPr>
      </p:pic>
      <p:sp>
        <p:nvSpPr>
          <p:cNvPr id="10" name="CuadroTexto 9">
            <a:extLst>
              <a:ext uri="{FF2B5EF4-FFF2-40B4-BE49-F238E27FC236}">
                <a16:creationId xmlns:a16="http://schemas.microsoft.com/office/drawing/2014/main" id="{29432E80-FB86-4F82-B1DE-C1A41113766A}"/>
              </a:ext>
            </a:extLst>
          </p:cNvPr>
          <p:cNvSpPr txBox="1"/>
          <p:nvPr/>
        </p:nvSpPr>
        <p:spPr>
          <a:xfrm>
            <a:off x="695848" y="6376537"/>
            <a:ext cx="6086789" cy="523220"/>
          </a:xfrm>
          <a:prstGeom prst="rect">
            <a:avLst/>
          </a:prstGeom>
          <a:noFill/>
        </p:spPr>
        <p:txBody>
          <a:bodyPr wrap="square">
            <a:spAutoFit/>
          </a:bodyPr>
          <a:lstStyle/>
          <a:p>
            <a:r>
              <a:rPr lang="es-MX" sz="1400" b="0" i="0" u="none" strike="noStrike" baseline="0">
                <a:solidFill>
                  <a:schemeClr val="tx1">
                    <a:lumMod val="85000"/>
                    <a:lumOff val="15000"/>
                  </a:schemeClr>
                </a:solidFill>
                <a:cs typeface="Times New Roman" panose="02020603050405020304" pitchFamily="18" charset="0"/>
              </a:rPr>
              <a:t>(</a:t>
            </a:r>
            <a:r>
              <a:rPr lang="es-MX" sz="1400" b="0" i="0" u="none" strike="noStrike" baseline="0" err="1">
                <a:solidFill>
                  <a:schemeClr val="tx1">
                    <a:lumMod val="85000"/>
                    <a:lumOff val="15000"/>
                  </a:schemeClr>
                </a:solidFill>
                <a:cs typeface="Times New Roman" panose="02020603050405020304" pitchFamily="18" charset="0"/>
              </a:rPr>
              <a:t>Martinez-Yrizar</a:t>
            </a:r>
            <a:r>
              <a:rPr lang="es-MX" sz="1400" b="0" i="0" u="none" strike="noStrike" baseline="0">
                <a:solidFill>
                  <a:schemeClr val="tx1">
                    <a:lumMod val="85000"/>
                    <a:lumOff val="15000"/>
                  </a:schemeClr>
                </a:solidFill>
                <a:cs typeface="Times New Roman" panose="02020603050405020304" pitchFamily="18" charset="0"/>
              </a:rPr>
              <a:t> et al. 2010</a:t>
            </a:r>
            <a:r>
              <a:rPr lang="es-MX" sz="1400">
                <a:solidFill>
                  <a:schemeClr val="tx1">
                    <a:lumMod val="85000"/>
                    <a:lumOff val="15000"/>
                  </a:schemeClr>
                </a:solidFill>
                <a:cs typeface="Times New Roman" panose="02020603050405020304" pitchFamily="18" charset="0"/>
              </a:rPr>
              <a:t>; </a:t>
            </a:r>
            <a:r>
              <a:rPr lang="es-MX" sz="1400" b="0" i="0" u="none" strike="noStrike" baseline="0">
                <a:solidFill>
                  <a:schemeClr val="tx1">
                    <a:lumMod val="85000"/>
                    <a:lumOff val="15000"/>
                  </a:schemeClr>
                </a:solidFill>
                <a:cs typeface="Times New Roman" panose="02020603050405020304" pitchFamily="18" charset="0"/>
              </a:rPr>
              <a:t>Servicio Meteorológico Nacional, 2015).</a:t>
            </a:r>
            <a:endParaRPr lang="es-MX" sz="1400">
              <a:solidFill>
                <a:schemeClr val="tx1">
                  <a:lumMod val="85000"/>
                  <a:lumOff val="15000"/>
                </a:schemeClr>
              </a:solidFill>
              <a:cs typeface="Times New Roman" panose="02020603050405020304" pitchFamily="18" charset="0"/>
            </a:endParaRPr>
          </a:p>
          <a:p>
            <a:pPr algn="l"/>
            <a:r>
              <a:rPr lang="es-MX" sz="1400">
                <a:solidFill>
                  <a:schemeClr val="tx1">
                    <a:lumMod val="85000"/>
                    <a:lumOff val="15000"/>
                  </a:schemeClr>
                </a:solidFill>
                <a:cs typeface="Times New Roman" panose="02020603050405020304" pitchFamily="18" charset="0"/>
              </a:rPr>
              <a:t> </a:t>
            </a:r>
          </a:p>
        </p:txBody>
      </p:sp>
      <p:sp>
        <p:nvSpPr>
          <p:cNvPr id="8" name="Estrella: 4 puntas 7">
            <a:extLst>
              <a:ext uri="{FF2B5EF4-FFF2-40B4-BE49-F238E27FC236}">
                <a16:creationId xmlns:a16="http://schemas.microsoft.com/office/drawing/2014/main" id="{07B13736-58F7-4DA6-874B-514FF666F07F}"/>
              </a:ext>
            </a:extLst>
          </p:cNvPr>
          <p:cNvSpPr/>
          <p:nvPr/>
        </p:nvSpPr>
        <p:spPr>
          <a:xfrm>
            <a:off x="8852598" y="3607359"/>
            <a:ext cx="401934" cy="361741"/>
          </a:xfrm>
          <a:prstGeom prst="star4">
            <a:avLst>
              <a:gd name="adj" fmla="val 1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de flecha 11">
            <a:extLst>
              <a:ext uri="{FF2B5EF4-FFF2-40B4-BE49-F238E27FC236}">
                <a16:creationId xmlns:a16="http://schemas.microsoft.com/office/drawing/2014/main" id="{15D431FB-A19A-486A-95D2-38E095EFDF0E}"/>
              </a:ext>
            </a:extLst>
          </p:cNvPr>
          <p:cNvCxnSpPr>
            <a:cxnSpLocks/>
          </p:cNvCxnSpPr>
          <p:nvPr/>
        </p:nvCxnSpPr>
        <p:spPr>
          <a:xfrm flipV="1">
            <a:off x="9053565" y="2834640"/>
            <a:ext cx="707655" cy="953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Marcador de número de diapositiva 2">
            <a:extLst>
              <a:ext uri="{FF2B5EF4-FFF2-40B4-BE49-F238E27FC236}">
                <a16:creationId xmlns:a16="http://schemas.microsoft.com/office/drawing/2014/main" id="{BDC6484B-1B1E-48D4-AF59-9BFBBB1A968B}"/>
              </a:ext>
            </a:extLst>
          </p:cNvPr>
          <p:cNvSpPr txBox="1">
            <a:spLocks/>
          </p:cNvSpPr>
          <p:nvPr/>
        </p:nvSpPr>
        <p:spPr>
          <a:xfrm>
            <a:off x="10528109" y="6363827"/>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9</a:t>
            </a:r>
          </a:p>
        </p:txBody>
      </p:sp>
    </p:spTree>
    <p:extLst>
      <p:ext uri="{BB962C8B-B14F-4D97-AF65-F5344CB8AC3E}">
        <p14:creationId xmlns:p14="http://schemas.microsoft.com/office/powerpoint/2010/main" val="1021555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E4890-4770-B5D5-2CEE-D84FA379A6F7}"/>
              </a:ext>
            </a:extLst>
          </p:cNvPr>
          <p:cNvSpPr>
            <a:spLocks noGrp="1"/>
          </p:cNvSpPr>
          <p:nvPr>
            <p:ph type="title"/>
          </p:nvPr>
        </p:nvSpPr>
        <p:spPr/>
        <p:txBody>
          <a:bodyPr>
            <a:normAutofit/>
          </a:bodyPr>
          <a:lstStyle/>
          <a:p>
            <a:pPr algn="ctr"/>
            <a:r>
              <a:rPr lang="es-MX" sz="4000" cap="none"/>
              <a:t>Variables</a:t>
            </a:r>
          </a:p>
        </p:txBody>
      </p:sp>
      <p:graphicFrame>
        <p:nvGraphicFramePr>
          <p:cNvPr id="5" name="Marcador de contenido 4">
            <a:extLst>
              <a:ext uri="{FF2B5EF4-FFF2-40B4-BE49-F238E27FC236}">
                <a16:creationId xmlns:a16="http://schemas.microsoft.com/office/drawing/2014/main" id="{5681EF9D-F820-071E-0168-566EC01E882F}"/>
              </a:ext>
            </a:extLst>
          </p:cNvPr>
          <p:cNvGraphicFramePr>
            <a:graphicFrameLocks noGrp="1"/>
          </p:cNvGraphicFramePr>
          <p:nvPr>
            <p:ph sz="half" idx="1"/>
            <p:extLst>
              <p:ext uri="{D42A27DB-BD31-4B8C-83A1-F6EECF244321}">
                <p14:modId xmlns:p14="http://schemas.microsoft.com/office/powerpoint/2010/main" val="2536922743"/>
              </p:ext>
            </p:extLst>
          </p:nvPr>
        </p:nvGraphicFramePr>
        <p:xfrm>
          <a:off x="6082771" y="2269498"/>
          <a:ext cx="47545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contenido 2">
            <a:extLst>
              <a:ext uri="{FF2B5EF4-FFF2-40B4-BE49-F238E27FC236}">
                <a16:creationId xmlns:a16="http://schemas.microsoft.com/office/drawing/2014/main" id="{CE4919E4-52B9-7877-7131-60CC055925BD}"/>
              </a:ext>
            </a:extLst>
          </p:cNvPr>
          <p:cNvSpPr>
            <a:spLocks noGrp="1"/>
          </p:cNvSpPr>
          <p:nvPr>
            <p:ph sz="half" idx="2"/>
          </p:nvPr>
        </p:nvSpPr>
        <p:spPr>
          <a:xfrm>
            <a:off x="948267" y="2287286"/>
            <a:ext cx="4754880" cy="4023360"/>
          </a:xfrm>
        </p:spPr>
        <p:txBody>
          <a:bodyPr/>
          <a:lstStyle/>
          <a:p>
            <a:pPr>
              <a:buFont typeface="Wingdings" panose="05000000000000000000" pitchFamily="2" charset="2"/>
              <a:buChar char="§"/>
            </a:pPr>
            <a:r>
              <a:rPr lang="es-MX"/>
              <a:t>Colonización micorrícica y densidad de esporas (1er y 2do objetivo)</a:t>
            </a:r>
          </a:p>
          <a:p>
            <a:pPr>
              <a:buFont typeface="Wingdings" panose="05000000000000000000" pitchFamily="2" charset="2"/>
              <a:buChar char="§"/>
            </a:pPr>
            <a:endParaRPr lang="es-MX"/>
          </a:p>
          <a:p>
            <a:pPr>
              <a:buFont typeface="Wingdings" panose="05000000000000000000" pitchFamily="2" charset="2"/>
              <a:buChar char="§"/>
            </a:pPr>
            <a:endParaRPr lang="es-MX"/>
          </a:p>
          <a:p>
            <a:pPr>
              <a:buFont typeface="Wingdings" panose="05000000000000000000" pitchFamily="2" charset="2"/>
              <a:buChar char="§"/>
            </a:pPr>
            <a:r>
              <a:rPr lang="es-MX"/>
              <a:t>Germinación, supervivencia, crecimiento y acumulación de EPT (2do objetivo)</a:t>
            </a:r>
          </a:p>
          <a:p>
            <a:endParaRPr lang="es-MX"/>
          </a:p>
        </p:txBody>
      </p:sp>
      <p:sp>
        <p:nvSpPr>
          <p:cNvPr id="4" name="Marcador de número de diapositiva 3">
            <a:extLst>
              <a:ext uri="{FF2B5EF4-FFF2-40B4-BE49-F238E27FC236}">
                <a16:creationId xmlns:a16="http://schemas.microsoft.com/office/drawing/2014/main" id="{5740A93A-1E9F-7763-9682-B7EBF44F3126}"/>
              </a:ext>
            </a:extLst>
          </p:cNvPr>
          <p:cNvSpPr>
            <a:spLocks noGrp="1"/>
          </p:cNvSpPr>
          <p:nvPr>
            <p:ph type="sldNum" sz="quarter" idx="12"/>
          </p:nvPr>
        </p:nvSpPr>
        <p:spPr>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a:t>10</a:t>
            </a:r>
          </a:p>
        </p:txBody>
      </p:sp>
      <p:sp>
        <p:nvSpPr>
          <p:cNvPr id="6" name="CuadroTexto 5">
            <a:extLst>
              <a:ext uri="{FF2B5EF4-FFF2-40B4-BE49-F238E27FC236}">
                <a16:creationId xmlns:a16="http://schemas.microsoft.com/office/drawing/2014/main" id="{6E89A1F7-B05A-B3B3-0AF6-04771AE2C6D4}"/>
              </a:ext>
            </a:extLst>
          </p:cNvPr>
          <p:cNvSpPr txBox="1"/>
          <p:nvPr/>
        </p:nvSpPr>
        <p:spPr>
          <a:xfrm>
            <a:off x="7486227" y="2320720"/>
            <a:ext cx="2354580" cy="1292662"/>
          </a:xfrm>
          <a:prstGeom prst="rect">
            <a:avLst/>
          </a:prstGeom>
          <a:noFill/>
        </p:spPr>
        <p:txBody>
          <a:bodyPr wrap="square" rtlCol="0">
            <a:spAutoFit/>
          </a:bodyPr>
          <a:lstStyle/>
          <a:p>
            <a:r>
              <a:rPr lang="es-MX" i="1"/>
              <a:t>Pseudognaphaleum</a:t>
            </a:r>
            <a:r>
              <a:rPr lang="es-MX"/>
              <a:t> </a:t>
            </a:r>
            <a:r>
              <a:rPr lang="es-419" i="1" err="1"/>
              <a:t>leucocephalum</a:t>
            </a:r>
            <a:endParaRPr lang="es-419" i="1"/>
          </a:p>
          <a:p>
            <a:r>
              <a:rPr lang="es-419" i="1"/>
              <a:t>“gordolobo”</a:t>
            </a:r>
            <a:endParaRPr lang="es-MX"/>
          </a:p>
          <a:p>
            <a:endParaRPr lang="es-MX" sz="2400"/>
          </a:p>
        </p:txBody>
      </p:sp>
      <p:graphicFrame>
        <p:nvGraphicFramePr>
          <p:cNvPr id="7" name="Diagrama 6">
            <a:extLst>
              <a:ext uri="{FF2B5EF4-FFF2-40B4-BE49-F238E27FC236}">
                <a16:creationId xmlns:a16="http://schemas.microsoft.com/office/drawing/2014/main" id="{4AD153C8-3E5D-C2B3-D5A0-2C9F9B326BE0}"/>
              </a:ext>
            </a:extLst>
          </p:cNvPr>
          <p:cNvGraphicFramePr/>
          <p:nvPr>
            <p:extLst>
              <p:ext uri="{D42A27DB-BD31-4B8C-83A1-F6EECF244321}">
                <p14:modId xmlns:p14="http://schemas.microsoft.com/office/powerpoint/2010/main" val="2079681063"/>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a:extLst>
              <a:ext uri="{FF2B5EF4-FFF2-40B4-BE49-F238E27FC236}">
                <a16:creationId xmlns:a16="http://schemas.microsoft.com/office/drawing/2014/main" id="{1801B422-6689-F0AF-9911-09654090A7F1}"/>
              </a:ext>
            </a:extLst>
          </p:cNvPr>
          <p:cNvSpPr txBox="1"/>
          <p:nvPr/>
        </p:nvSpPr>
        <p:spPr>
          <a:xfrm>
            <a:off x="6053636" y="4114300"/>
            <a:ext cx="6097904" cy="369332"/>
          </a:xfrm>
          <a:prstGeom prst="rect">
            <a:avLst/>
          </a:prstGeom>
          <a:noFill/>
        </p:spPr>
        <p:txBody>
          <a:bodyPr wrap="square">
            <a:spAutoFit/>
          </a:bodyPr>
          <a:lstStyle/>
          <a:p>
            <a:pPr algn="just"/>
            <a:r>
              <a:rPr lang="es-MX" sz="1800" cap="none">
                <a:highlight>
                  <a:srgbClr val="FCAF67"/>
                </a:highlight>
              </a:rPr>
              <a:t>Especies de estudio</a:t>
            </a:r>
            <a:endParaRPr lang="es-MX">
              <a:highlight>
                <a:srgbClr val="FCAF67"/>
              </a:highlight>
            </a:endParaRPr>
          </a:p>
        </p:txBody>
      </p:sp>
      <p:sp>
        <p:nvSpPr>
          <p:cNvPr id="11" name="CuadroTexto 10">
            <a:extLst>
              <a:ext uri="{FF2B5EF4-FFF2-40B4-BE49-F238E27FC236}">
                <a16:creationId xmlns:a16="http://schemas.microsoft.com/office/drawing/2014/main" id="{3471EC48-CDA0-45E0-7081-A7B83DB9B463}"/>
              </a:ext>
            </a:extLst>
          </p:cNvPr>
          <p:cNvSpPr txBox="1"/>
          <p:nvPr/>
        </p:nvSpPr>
        <p:spPr>
          <a:xfrm>
            <a:off x="10871685" y="2383370"/>
            <a:ext cx="1280278" cy="1200329"/>
          </a:xfrm>
          <a:prstGeom prst="rect">
            <a:avLst/>
          </a:prstGeom>
          <a:noFill/>
        </p:spPr>
        <p:txBody>
          <a:bodyPr wrap="square">
            <a:spAutoFit/>
          </a:bodyPr>
          <a:lstStyle/>
          <a:p>
            <a:pPr lvl="0"/>
            <a:r>
              <a:rPr lang="es-MX" sz="1800" i="1"/>
              <a:t>Baccharis </a:t>
            </a:r>
            <a:r>
              <a:rPr lang="es-MX" sz="1800" i="1" err="1"/>
              <a:t>sarothroides</a:t>
            </a:r>
            <a:br>
              <a:rPr lang="es-MX" sz="1800" i="1"/>
            </a:br>
            <a:r>
              <a:rPr lang="es-MX" sz="1800" i="1"/>
              <a:t>“romerillo”</a:t>
            </a:r>
            <a:br>
              <a:rPr lang="es-MX" sz="1800" i="1"/>
            </a:br>
            <a:endParaRPr lang="es-MX" sz="1800" i="1"/>
          </a:p>
        </p:txBody>
      </p:sp>
    </p:spTree>
    <p:extLst>
      <p:ext uri="{BB962C8B-B14F-4D97-AF65-F5344CB8AC3E}">
        <p14:creationId xmlns:p14="http://schemas.microsoft.com/office/powerpoint/2010/main" val="169116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r>
              <a:rPr lang="es-MX" sz="3600" cap="none"/>
              <a:t>Colonización micorrícica</a:t>
            </a:r>
          </a:p>
        </p:txBody>
      </p:sp>
      <p:sp>
        <p:nvSpPr>
          <p:cNvPr id="7" name="Marcador de contenido 6">
            <a:extLst>
              <a:ext uri="{FF2B5EF4-FFF2-40B4-BE49-F238E27FC236}">
                <a16:creationId xmlns:a16="http://schemas.microsoft.com/office/drawing/2014/main" id="{C4AE0926-4B7B-9F01-242B-31E1B5FF2D0E}"/>
              </a:ext>
            </a:extLst>
          </p:cNvPr>
          <p:cNvSpPr>
            <a:spLocks noGrp="1"/>
          </p:cNvSpPr>
          <p:nvPr>
            <p:ph idx="1"/>
          </p:nvPr>
        </p:nvSpPr>
        <p:spPr>
          <a:xfrm>
            <a:off x="1024128" y="2286000"/>
            <a:ext cx="6097905" cy="3701534"/>
          </a:xfrm>
        </p:spPr>
        <p:txBody>
          <a:bodyPr>
            <a:normAutofit/>
          </a:bodyPr>
          <a:lstStyle/>
          <a:p>
            <a:pPr algn="just">
              <a:buFont typeface="Wingdings" panose="05000000000000000000" pitchFamily="2" charset="2"/>
              <a:buChar char="§"/>
            </a:pPr>
            <a:r>
              <a:rPr lang="es-MX" sz="2400"/>
              <a:t>Colecta de raíces y sustrato de la </a:t>
            </a:r>
            <a:r>
              <a:rPr lang="es-MX" sz="2400" err="1"/>
              <a:t>rizósfera</a:t>
            </a:r>
            <a:endParaRPr lang="es-MX" sz="2400"/>
          </a:p>
          <a:p>
            <a:pPr algn="just">
              <a:buFont typeface="Wingdings" panose="05000000000000000000" pitchFamily="2" charset="2"/>
              <a:buChar char="§"/>
            </a:pPr>
            <a:endParaRPr lang="es-MX" sz="2400"/>
          </a:p>
          <a:p>
            <a:pPr algn="just">
              <a:buFont typeface="Wingdings" panose="05000000000000000000" pitchFamily="2" charset="2"/>
              <a:buChar char="§"/>
            </a:pPr>
            <a:r>
              <a:rPr lang="es-MX" sz="2400"/>
              <a:t>Tinción de raíces y almacenamiento </a:t>
            </a:r>
          </a:p>
          <a:p>
            <a:pPr algn="just">
              <a:buFont typeface="Wingdings" panose="05000000000000000000" pitchFamily="2" charset="2"/>
              <a:buChar char="§"/>
            </a:pPr>
            <a:endParaRPr lang="es-MX" sz="2400"/>
          </a:p>
          <a:p>
            <a:pPr algn="just">
              <a:buFont typeface="Wingdings" panose="05000000000000000000" pitchFamily="2" charset="2"/>
              <a:buChar char="§"/>
            </a:pPr>
            <a:r>
              <a:rPr lang="es-MX" sz="2400"/>
              <a:t>Conteo de estructuras de HMA por el método de intersección magnificada</a:t>
            </a:r>
          </a:p>
          <a:p>
            <a:pPr algn="just">
              <a:buFont typeface="Wingdings" panose="05000000000000000000" pitchFamily="2" charset="2"/>
              <a:buChar char="§"/>
            </a:pPr>
            <a:endParaRPr lang="es-MX" sz="2400"/>
          </a:p>
        </p:txBody>
      </p:sp>
      <p:sp>
        <p:nvSpPr>
          <p:cNvPr id="5" name="CuadroTexto 4">
            <a:extLst>
              <a:ext uri="{FF2B5EF4-FFF2-40B4-BE49-F238E27FC236}">
                <a16:creationId xmlns:a16="http://schemas.microsoft.com/office/drawing/2014/main" id="{4E577D3A-36C3-4CE2-BA7A-E99778D26538}"/>
              </a:ext>
            </a:extLst>
          </p:cNvPr>
          <p:cNvSpPr txBox="1"/>
          <p:nvPr/>
        </p:nvSpPr>
        <p:spPr>
          <a:xfrm>
            <a:off x="1024127"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419"/>
              <a:t>Primer objetivo</a:t>
            </a:r>
            <a:endParaRPr lang="es-MX"/>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2305465295"/>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Marcador de número de diapositiva 2">
            <a:extLst>
              <a:ext uri="{FF2B5EF4-FFF2-40B4-BE49-F238E27FC236}">
                <a16:creationId xmlns:a16="http://schemas.microsoft.com/office/drawing/2014/main" id="{07E80534-0E8E-42A6-869B-A004A5A599E9}"/>
              </a:ext>
            </a:extLst>
          </p:cNvPr>
          <p:cNvSpPr txBox="1">
            <a:spLocks/>
          </p:cNvSpPr>
          <p:nvPr/>
        </p:nvSpPr>
        <p:spPr>
          <a:xfrm>
            <a:off x="10424678" y="1145387"/>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11</a:t>
            </a:r>
          </a:p>
        </p:txBody>
      </p:sp>
      <p:pic>
        <p:nvPicPr>
          <p:cNvPr id="14" name="Picture 5" descr="A picture containing indoor, plate, table, white&#10;&#10;Description automatically generated">
            <a:extLst>
              <a:ext uri="{FF2B5EF4-FFF2-40B4-BE49-F238E27FC236}">
                <a16:creationId xmlns:a16="http://schemas.microsoft.com/office/drawing/2014/main" id="{B12063E6-EB4C-4708-A949-9BE165278260}"/>
              </a:ext>
            </a:extLst>
          </p:cNvPr>
          <p:cNvPicPr>
            <a:picLocks noChangeAspect="1"/>
          </p:cNvPicPr>
          <p:nvPr/>
        </p:nvPicPr>
        <p:blipFill rotWithShape="1">
          <a:blip r:embed="rId8">
            <a:extLst>
              <a:ext uri="{28A0092B-C50C-407E-A947-70E740481C1C}">
                <a14:useLocalDpi xmlns:a14="http://schemas.microsoft.com/office/drawing/2010/main" val="0"/>
              </a:ext>
            </a:extLst>
          </a:blip>
          <a:srcRect t="12265"/>
          <a:stretch/>
        </p:blipFill>
        <p:spPr>
          <a:xfrm>
            <a:off x="9132461" y="2239250"/>
            <a:ext cx="2035411" cy="2379499"/>
          </a:xfrm>
          <a:prstGeom prst="rect">
            <a:avLst/>
          </a:prstGeom>
          <a:ln>
            <a:noFill/>
          </a:ln>
          <a:effectLst>
            <a:outerShdw blurRad="292100" dist="139700" dir="2700000" algn="tl" rotWithShape="0">
              <a:srgbClr val="333333">
                <a:alpha val="65000"/>
              </a:srgbClr>
            </a:outerShdw>
          </a:effectLst>
        </p:spPr>
      </p:pic>
      <p:sp>
        <p:nvSpPr>
          <p:cNvPr id="18" name="CuadroTexto 17">
            <a:extLst>
              <a:ext uri="{FF2B5EF4-FFF2-40B4-BE49-F238E27FC236}">
                <a16:creationId xmlns:a16="http://schemas.microsoft.com/office/drawing/2014/main" id="{80365841-BF65-7ED5-C2EC-30AE330224FD}"/>
              </a:ext>
            </a:extLst>
          </p:cNvPr>
          <p:cNvSpPr txBox="1"/>
          <p:nvPr/>
        </p:nvSpPr>
        <p:spPr>
          <a:xfrm>
            <a:off x="905995" y="6088118"/>
            <a:ext cx="6097904" cy="369332"/>
          </a:xfrm>
          <a:prstGeom prst="rect">
            <a:avLst/>
          </a:prstGeom>
          <a:noFill/>
        </p:spPr>
        <p:txBody>
          <a:bodyPr wrap="square">
            <a:spAutoFit/>
          </a:bodyPr>
          <a:lstStyle/>
          <a:p>
            <a:pPr algn="just"/>
            <a:r>
              <a:rPr lang="en-US"/>
              <a:t>(</a:t>
            </a:r>
            <a:r>
              <a:rPr lang="en-US" b="0" i="0" u="none" strike="noStrike" baseline="0"/>
              <a:t>Phillips </a:t>
            </a:r>
            <a:r>
              <a:rPr lang="en-US"/>
              <a:t>y </a:t>
            </a:r>
            <a:r>
              <a:rPr lang="en-US" b="0" i="0" u="none" strike="noStrike" baseline="0"/>
              <a:t>Hayman, 1970</a:t>
            </a:r>
            <a:r>
              <a:rPr lang="en-US"/>
              <a:t>; </a:t>
            </a:r>
            <a:r>
              <a:rPr lang="en-US" b="0" i="0" u="none" strike="noStrike" baseline="0"/>
              <a:t>McGonigle et al. 1990) </a:t>
            </a:r>
            <a:endParaRPr lang="es-MX"/>
          </a:p>
        </p:txBody>
      </p:sp>
      <p:graphicFrame>
        <p:nvGraphicFramePr>
          <p:cNvPr id="3" name="Diagrama 2">
            <a:extLst>
              <a:ext uri="{FF2B5EF4-FFF2-40B4-BE49-F238E27FC236}">
                <a16:creationId xmlns:a16="http://schemas.microsoft.com/office/drawing/2014/main" id="{F772E6F3-1C9C-7FF0-9E45-4B81602C3520}"/>
              </a:ext>
            </a:extLst>
          </p:cNvPr>
          <p:cNvGraphicFramePr/>
          <p:nvPr>
            <p:extLst>
              <p:ext uri="{D42A27DB-BD31-4B8C-83A1-F6EECF244321}">
                <p14:modId xmlns:p14="http://schemas.microsoft.com/office/powerpoint/2010/main" val="4003784111"/>
              </p:ext>
            </p:extLst>
          </p:nvPr>
        </p:nvGraphicFramePr>
        <p:xfrm>
          <a:off x="6379083" y="2297168"/>
          <a:ext cx="3107817" cy="23022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5016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just"/>
            <a:r>
              <a:rPr lang="es-MX" sz="3600" cap="none"/>
              <a:t>Densidad de esporas</a:t>
            </a:r>
          </a:p>
        </p:txBody>
      </p:sp>
      <p:sp>
        <p:nvSpPr>
          <p:cNvPr id="9" name="Marcador de contenido 8">
            <a:extLst>
              <a:ext uri="{FF2B5EF4-FFF2-40B4-BE49-F238E27FC236}">
                <a16:creationId xmlns:a16="http://schemas.microsoft.com/office/drawing/2014/main" id="{FD0A31AC-7442-9AE2-AD02-8089369F937B}"/>
              </a:ext>
            </a:extLst>
          </p:cNvPr>
          <p:cNvSpPr>
            <a:spLocks noGrp="1"/>
          </p:cNvSpPr>
          <p:nvPr>
            <p:ph idx="1"/>
          </p:nvPr>
        </p:nvSpPr>
        <p:spPr>
          <a:xfrm>
            <a:off x="1024129" y="2286000"/>
            <a:ext cx="5071872" cy="3378462"/>
          </a:xfrm>
        </p:spPr>
        <p:txBody>
          <a:bodyPr/>
          <a:lstStyle/>
          <a:p>
            <a:pPr algn="just">
              <a:buFont typeface="Wingdings" panose="05000000000000000000" pitchFamily="2" charset="2"/>
              <a:buChar char="§"/>
            </a:pPr>
            <a:r>
              <a:rPr lang="es-MX"/>
              <a:t>Aislamiento de esporas de 100 g de sustrato por tamizado húmedo y decantación.</a:t>
            </a:r>
          </a:p>
          <a:p>
            <a:pPr algn="just">
              <a:buFont typeface="Wingdings" panose="05000000000000000000" pitchFamily="2" charset="2"/>
              <a:buChar char="§"/>
            </a:pPr>
            <a:endParaRPr lang="es-MX"/>
          </a:p>
          <a:p>
            <a:pPr algn="just">
              <a:buFont typeface="Wingdings" panose="05000000000000000000" pitchFamily="2" charset="2"/>
              <a:buChar char="§"/>
            </a:pPr>
            <a:r>
              <a:rPr lang="es-MX"/>
              <a:t>Los </a:t>
            </a:r>
            <a:r>
              <a:rPr lang="es-MX" err="1"/>
              <a:t>morfotipos</a:t>
            </a:r>
            <a:r>
              <a:rPr lang="es-MX"/>
              <a:t> se preservaran en una solución de polivinilo alcohol-</a:t>
            </a:r>
            <a:r>
              <a:rPr lang="es-MX" err="1"/>
              <a:t>lactoglicerol</a:t>
            </a:r>
            <a:r>
              <a:rPr lang="es-MX"/>
              <a:t> (PVLG) para su descripción.</a:t>
            </a:r>
          </a:p>
        </p:txBody>
      </p:sp>
      <p:sp>
        <p:nvSpPr>
          <p:cNvPr id="5" name="CuadroTexto 4">
            <a:extLst>
              <a:ext uri="{FF2B5EF4-FFF2-40B4-BE49-F238E27FC236}">
                <a16:creationId xmlns:a16="http://schemas.microsoft.com/office/drawing/2014/main" id="{4E577D3A-36C3-4CE2-BA7A-E99778D26538}"/>
              </a:ext>
            </a:extLst>
          </p:cNvPr>
          <p:cNvSpPr txBox="1"/>
          <p:nvPr/>
        </p:nvSpPr>
        <p:spPr>
          <a:xfrm>
            <a:off x="1024127"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419"/>
              <a:t>Primer objetivo</a:t>
            </a:r>
            <a:endParaRPr lang="es-MX"/>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1477393807"/>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Marcador de número de diapositiva 2">
            <a:extLst>
              <a:ext uri="{FF2B5EF4-FFF2-40B4-BE49-F238E27FC236}">
                <a16:creationId xmlns:a16="http://schemas.microsoft.com/office/drawing/2014/main" id="{07E80534-0E8E-42A6-869B-A004A5A599E9}"/>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12</a:t>
            </a:r>
          </a:p>
        </p:txBody>
      </p:sp>
      <p:pic>
        <p:nvPicPr>
          <p:cNvPr id="12" name="Picture 6">
            <a:extLst>
              <a:ext uri="{FF2B5EF4-FFF2-40B4-BE49-F238E27FC236}">
                <a16:creationId xmlns:a16="http://schemas.microsoft.com/office/drawing/2014/main" id="{F15153CF-2D7F-4D10-AD94-492F880B3415}"/>
              </a:ext>
            </a:extLst>
          </p:cNvPr>
          <p:cNvPicPr/>
          <p:nvPr/>
        </p:nvPicPr>
        <p:blipFill rotWithShape="1">
          <a:blip r:embed="rId8">
            <a:extLst>
              <a:ext uri="{28A0092B-C50C-407E-A947-70E740481C1C}">
                <a14:useLocalDpi xmlns:a14="http://schemas.microsoft.com/office/drawing/2010/main" val="0"/>
              </a:ext>
            </a:extLst>
          </a:blip>
          <a:srcRect b="49790"/>
          <a:stretch/>
        </p:blipFill>
        <p:spPr>
          <a:xfrm>
            <a:off x="6360841" y="3022716"/>
            <a:ext cx="4914403" cy="2641746"/>
          </a:xfrm>
          <a:prstGeom prst="rect">
            <a:avLst/>
          </a:prstGeom>
          <a:ln>
            <a:noFill/>
          </a:ln>
          <a:effectLst>
            <a:outerShdw blurRad="292100" dist="139700" dir="2700000" algn="tl" rotWithShape="0">
              <a:srgbClr val="333333">
                <a:alpha val="65000"/>
              </a:srgbClr>
            </a:outerShdw>
          </a:effectLst>
        </p:spPr>
      </p:pic>
      <p:sp>
        <p:nvSpPr>
          <p:cNvPr id="13" name="CuadroTexto 12">
            <a:extLst>
              <a:ext uri="{FF2B5EF4-FFF2-40B4-BE49-F238E27FC236}">
                <a16:creationId xmlns:a16="http://schemas.microsoft.com/office/drawing/2014/main" id="{B02E9ABA-4060-4A63-A6AC-93059A74C43C}"/>
              </a:ext>
            </a:extLst>
          </p:cNvPr>
          <p:cNvSpPr txBox="1"/>
          <p:nvPr/>
        </p:nvSpPr>
        <p:spPr>
          <a:xfrm>
            <a:off x="1024127" y="6103507"/>
            <a:ext cx="6094324" cy="338554"/>
          </a:xfrm>
          <a:prstGeom prst="rect">
            <a:avLst/>
          </a:prstGeom>
          <a:noFill/>
        </p:spPr>
        <p:txBody>
          <a:bodyPr wrap="square">
            <a:spAutoFit/>
          </a:bodyPr>
          <a:lstStyle/>
          <a:p>
            <a:r>
              <a:rPr lang="es-MX" sz="1600" b="0" i="0" u="none" strike="noStrike" baseline="0">
                <a:solidFill>
                  <a:srgbClr val="000000"/>
                </a:solidFill>
              </a:rPr>
              <a:t>(</a:t>
            </a:r>
            <a:r>
              <a:rPr lang="es-MX" sz="1600" b="0" i="0" u="none" strike="noStrike" baseline="0" err="1">
                <a:solidFill>
                  <a:srgbClr val="000000"/>
                </a:solidFill>
              </a:rPr>
              <a:t>Gerdemann</a:t>
            </a:r>
            <a:r>
              <a:rPr lang="es-MX" sz="1600" b="0" i="0" u="none" strike="noStrike" baseline="0">
                <a:solidFill>
                  <a:srgbClr val="000000"/>
                </a:solidFill>
              </a:rPr>
              <a:t> y Nicholson, 1963) </a:t>
            </a:r>
            <a:endParaRPr lang="es-MX" sz="1600"/>
          </a:p>
        </p:txBody>
      </p:sp>
      <p:pic>
        <p:nvPicPr>
          <p:cNvPr id="1026" name="Picture 2" descr="Tamizar: imágenes, fotos de stock y vectores | Shutterstock">
            <a:extLst>
              <a:ext uri="{FF2B5EF4-FFF2-40B4-BE49-F238E27FC236}">
                <a16:creationId xmlns:a16="http://schemas.microsoft.com/office/drawing/2014/main" id="{C67A2141-DA8F-421B-C49E-E6F5A9A4EA4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39044" y1="83214" x2="64143" y2="82143"/>
                        <a14:foregroundMark x1="81275" y1="19286" x2="62948" y2="13214"/>
                        <a14:foregroundMark x1="37849" y1="51071" x2="60558" y2="52143"/>
                        <a14:foregroundMark x1="60558" y1="52143" x2="49004" y2="68571"/>
                        <a14:foregroundMark x1="49004" y1="68571" x2="50598" y2="69286"/>
                        <a14:foregroundMark x1="14343" y1="23214" x2="31076" y2="13929"/>
                        <a14:foregroundMark x1="38645" y1="62857" x2="43426" y2="75714"/>
                        <a14:foregroundMark x1="67331" y1="60000" x2="64940" y2="76786"/>
                        <a14:foregroundMark x1="32271" y1="50000" x2="40239" y2="81429"/>
                        <a14:foregroundMark x1="67331" y1="49643" x2="68924" y2="84286"/>
                        <a14:backgroundMark x1="77989" y1="60200" x2="82072" y2="60357"/>
                        <a14:backgroundMark x1="3187" y1="8929" x2="28287" y2="6429"/>
                        <a14:backgroundMark x1="90438" y1="8929" x2="95618" y2="25357"/>
                        <a14:backgroundMark x1="13944" y1="91786" x2="26110" y2="66809"/>
                        <a14:backgroundMark x1="90438" y1="85714" x2="78547" y2="72334"/>
                      </a14:backgroundRemoval>
                    </a14:imgEffect>
                  </a14:imgLayer>
                </a14:imgProps>
              </a:ext>
              <a:ext uri="{28A0092B-C50C-407E-A947-70E740481C1C}">
                <a14:useLocalDpi xmlns:a14="http://schemas.microsoft.com/office/drawing/2010/main" val="0"/>
              </a:ext>
            </a:extLst>
          </a:blip>
          <a:srcRect/>
          <a:stretch>
            <a:fillRect/>
          </a:stretch>
        </p:blipFill>
        <p:spPr bwMode="auto">
          <a:xfrm>
            <a:off x="7463790" y="930264"/>
            <a:ext cx="1649081" cy="183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772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419" sz="3600" cap="none"/>
              <a:t>Experimento </a:t>
            </a:r>
            <a:endParaRPr lang="es-MX" sz="3600" cap="none"/>
          </a:p>
        </p:txBody>
      </p:sp>
      <p:sp>
        <p:nvSpPr>
          <p:cNvPr id="6" name="Marcador de contenido 5">
            <a:extLst>
              <a:ext uri="{FF2B5EF4-FFF2-40B4-BE49-F238E27FC236}">
                <a16:creationId xmlns:a16="http://schemas.microsoft.com/office/drawing/2014/main" id="{5103F40C-DDFE-4921-8A26-BE29F2903B1C}"/>
              </a:ext>
            </a:extLst>
          </p:cNvPr>
          <p:cNvSpPr>
            <a:spLocks noGrp="1"/>
          </p:cNvSpPr>
          <p:nvPr>
            <p:ph idx="1"/>
          </p:nvPr>
        </p:nvSpPr>
        <p:spPr>
          <a:xfrm>
            <a:off x="1032892" y="1908900"/>
            <a:ext cx="8099678" cy="914400"/>
          </a:xfrm>
        </p:spPr>
        <p:txBody>
          <a:bodyPr>
            <a:normAutofit/>
          </a:bodyPr>
          <a:lstStyle/>
          <a:p>
            <a:pPr>
              <a:buFont typeface="Wingdings" panose="05000000000000000000" pitchFamily="2" charset="2"/>
              <a:buChar char="v"/>
            </a:pPr>
            <a:r>
              <a:rPr lang="es-419" sz="2400"/>
              <a:t>Para evaluar</a:t>
            </a:r>
            <a:r>
              <a:rPr lang="es-MX" sz="2400"/>
              <a:t> la influencia del inóculo de micorrizas y la adición de composta se realizaron los siguientes tratamientos:</a:t>
            </a:r>
          </a:p>
          <a:p>
            <a:pPr>
              <a:buFont typeface="Wingdings" panose="05000000000000000000" pitchFamily="2" charset="2"/>
              <a:buChar char="v"/>
            </a:pPr>
            <a:endParaRPr lang="es-419" sz="2400"/>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922234399"/>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13</a:t>
            </a:r>
          </a:p>
        </p:txBody>
      </p:sp>
      <p:pic>
        <p:nvPicPr>
          <p:cNvPr id="1028" name="Picture 4" descr="Entradaerno2019">
            <a:extLst>
              <a:ext uri="{FF2B5EF4-FFF2-40B4-BE49-F238E27FC236}">
                <a16:creationId xmlns:a16="http://schemas.microsoft.com/office/drawing/2014/main" id="{98068B25-926F-B64C-2F60-FDCF8EAB76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0130" y="3154680"/>
            <a:ext cx="4539615" cy="301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11" name="Diagrama 10">
            <a:extLst>
              <a:ext uri="{FF2B5EF4-FFF2-40B4-BE49-F238E27FC236}">
                <a16:creationId xmlns:a16="http://schemas.microsoft.com/office/drawing/2014/main" id="{1561FCFF-9488-6274-0D71-BA610D8F6054}"/>
              </a:ext>
            </a:extLst>
          </p:cNvPr>
          <p:cNvGraphicFramePr/>
          <p:nvPr>
            <p:extLst>
              <p:ext uri="{D42A27DB-BD31-4B8C-83A1-F6EECF244321}">
                <p14:modId xmlns:p14="http://schemas.microsoft.com/office/powerpoint/2010/main" val="3625789570"/>
              </p:ext>
            </p:extLst>
          </p:nvPr>
        </p:nvGraphicFramePr>
        <p:xfrm>
          <a:off x="1245870" y="3031450"/>
          <a:ext cx="4850130" cy="31774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CuadroTexto 2">
            <a:extLst>
              <a:ext uri="{FF2B5EF4-FFF2-40B4-BE49-F238E27FC236}">
                <a16:creationId xmlns:a16="http://schemas.microsoft.com/office/drawing/2014/main" id="{6CA27C3E-6654-96B2-5350-8FE931A1BE33}"/>
              </a:ext>
            </a:extLst>
          </p:cNvPr>
          <p:cNvSpPr txBox="1"/>
          <p:nvPr/>
        </p:nvSpPr>
        <p:spPr>
          <a:xfrm>
            <a:off x="1032892" y="144991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419"/>
              <a:t>Segundo objetivo</a:t>
            </a:r>
            <a:endParaRPr lang="es-MX"/>
          </a:p>
        </p:txBody>
      </p:sp>
    </p:spTree>
    <p:extLst>
      <p:ext uri="{BB962C8B-B14F-4D97-AF65-F5344CB8AC3E}">
        <p14:creationId xmlns:p14="http://schemas.microsoft.com/office/powerpoint/2010/main" val="2583347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2546350-71DD-5009-FA8A-6B5B1C997079}"/>
              </a:ext>
            </a:extLst>
          </p:cNvPr>
          <p:cNvPicPr>
            <a:picLocks noChangeAspect="1"/>
          </p:cNvPicPr>
          <p:nvPr/>
        </p:nvPicPr>
        <p:blipFill rotWithShape="1">
          <a:blip r:embed="rId3"/>
          <a:srcRect t="64997" r="64539"/>
          <a:stretch/>
        </p:blipFill>
        <p:spPr>
          <a:xfrm>
            <a:off x="7323767" y="965135"/>
            <a:ext cx="2731771" cy="1887530"/>
          </a:xfrm>
          <a:prstGeom prst="rect">
            <a:avLst/>
          </a:prstGeom>
        </p:spPr>
      </p:pic>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419" sz="3600" cap="none"/>
              <a:t>Experimento </a:t>
            </a:r>
            <a:endParaRPr lang="es-MX" sz="3600" cap="none"/>
          </a:p>
        </p:txBody>
      </p:sp>
      <p:sp>
        <p:nvSpPr>
          <p:cNvPr id="6" name="Marcador de contenido 5">
            <a:extLst>
              <a:ext uri="{FF2B5EF4-FFF2-40B4-BE49-F238E27FC236}">
                <a16:creationId xmlns:a16="http://schemas.microsoft.com/office/drawing/2014/main" id="{5103F40C-DDFE-4921-8A26-BE29F2903B1C}"/>
              </a:ext>
            </a:extLst>
          </p:cNvPr>
          <p:cNvSpPr>
            <a:spLocks noGrp="1"/>
          </p:cNvSpPr>
          <p:nvPr>
            <p:ph sz="half" idx="1"/>
          </p:nvPr>
        </p:nvSpPr>
        <p:spPr>
          <a:xfrm>
            <a:off x="1024127" y="2439161"/>
            <a:ext cx="4754880" cy="3348690"/>
          </a:xfrm>
        </p:spPr>
        <p:txBody>
          <a:bodyPr>
            <a:normAutofit/>
          </a:bodyPr>
          <a:lstStyle/>
          <a:p>
            <a:pPr>
              <a:buFont typeface="Wingdings" panose="05000000000000000000" pitchFamily="2" charset="2"/>
              <a:buChar char="§"/>
            </a:pPr>
            <a:r>
              <a:rPr lang="es-419"/>
              <a:t> Diseño experimental a dos factores: tipo de sustrato e inóculo</a:t>
            </a:r>
          </a:p>
          <a:p>
            <a:pPr>
              <a:buFont typeface="Wingdings" panose="05000000000000000000" pitchFamily="2" charset="2"/>
              <a:buChar char="§"/>
            </a:pPr>
            <a:endParaRPr lang="es-419"/>
          </a:p>
          <a:p>
            <a:pPr>
              <a:buFont typeface="Wingdings" panose="05000000000000000000" pitchFamily="2" charset="2"/>
              <a:buChar char="§"/>
            </a:pPr>
            <a:r>
              <a:rPr lang="es-419"/>
              <a:t>Bloque por especie: </a:t>
            </a:r>
            <a:r>
              <a:rPr lang="es-419" i="1" err="1"/>
              <a:t>Vachellia</a:t>
            </a:r>
            <a:r>
              <a:rPr lang="es-419" i="1"/>
              <a:t> </a:t>
            </a:r>
            <a:r>
              <a:rPr lang="es-419" i="1" err="1"/>
              <a:t>farnesiana</a:t>
            </a:r>
            <a:r>
              <a:rPr lang="es-419" i="1"/>
              <a:t> </a:t>
            </a:r>
            <a:r>
              <a:rPr lang="es-419"/>
              <a:t>y</a:t>
            </a:r>
            <a:r>
              <a:rPr lang="es-419" i="1"/>
              <a:t> </a:t>
            </a:r>
            <a:r>
              <a:rPr lang="es-419" i="1" err="1"/>
              <a:t>Ricinus</a:t>
            </a:r>
            <a:r>
              <a:rPr lang="es-419" i="1"/>
              <a:t> </a:t>
            </a:r>
            <a:r>
              <a:rPr lang="es-419" i="1" err="1"/>
              <a:t>communis</a:t>
            </a:r>
            <a:endParaRPr lang="es-419"/>
          </a:p>
          <a:p>
            <a:pPr>
              <a:buFont typeface="Wingdings" panose="05000000000000000000" pitchFamily="2" charset="2"/>
              <a:buChar char="§"/>
            </a:pPr>
            <a:endParaRPr lang="es-419"/>
          </a:p>
          <a:p>
            <a:pPr>
              <a:buFont typeface="Wingdings" panose="05000000000000000000" pitchFamily="2" charset="2"/>
              <a:buChar char="§"/>
            </a:pPr>
            <a:endParaRPr lang="es-419"/>
          </a:p>
        </p:txBody>
      </p:sp>
      <p:sp>
        <p:nvSpPr>
          <p:cNvPr id="5" name="CuadroTexto 4">
            <a:extLst>
              <a:ext uri="{FF2B5EF4-FFF2-40B4-BE49-F238E27FC236}">
                <a16:creationId xmlns:a16="http://schemas.microsoft.com/office/drawing/2014/main" id="{4E577D3A-36C3-4CE2-BA7A-E99778D26538}"/>
              </a:ext>
            </a:extLst>
          </p:cNvPr>
          <p:cNvSpPr txBox="1"/>
          <p:nvPr/>
        </p:nvSpPr>
        <p:spPr>
          <a:xfrm>
            <a:off x="1024127"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419"/>
              <a:t>Segundo objetivo</a:t>
            </a:r>
            <a:endParaRPr lang="es-MX"/>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1609721749"/>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CuadroTexto 10">
            <a:extLst>
              <a:ext uri="{FF2B5EF4-FFF2-40B4-BE49-F238E27FC236}">
                <a16:creationId xmlns:a16="http://schemas.microsoft.com/office/drawing/2014/main" id="{30A1C536-B02F-4DF1-BB6F-0B8394FE2563}"/>
              </a:ext>
            </a:extLst>
          </p:cNvPr>
          <p:cNvSpPr txBox="1"/>
          <p:nvPr/>
        </p:nvSpPr>
        <p:spPr>
          <a:xfrm>
            <a:off x="2879482" y="6302456"/>
            <a:ext cx="6094324" cy="338554"/>
          </a:xfrm>
          <a:prstGeom prst="rect">
            <a:avLst/>
          </a:prstGeom>
          <a:noFill/>
        </p:spPr>
        <p:txBody>
          <a:bodyPr wrap="square">
            <a:spAutoFit/>
          </a:bodyPr>
          <a:lstStyle/>
          <a:p>
            <a:r>
              <a:rPr lang="es-MX" sz="1600" b="0" i="0" u="none" strike="noStrike" baseline="0">
                <a:solidFill>
                  <a:srgbClr val="000000"/>
                </a:solidFill>
              </a:rPr>
              <a:t>(Borbón-Palomares, 2020; Arvizu-Valenzuela et al. 2020) </a:t>
            </a:r>
            <a:endParaRPr lang="es-MX" sz="1600"/>
          </a:p>
        </p:txBody>
      </p:sp>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14</a:t>
            </a:r>
          </a:p>
        </p:txBody>
      </p:sp>
      <p:pic>
        <p:nvPicPr>
          <p:cNvPr id="2050" name="Picture 2">
            <a:extLst>
              <a:ext uri="{FF2B5EF4-FFF2-40B4-BE49-F238E27FC236}">
                <a16:creationId xmlns:a16="http://schemas.microsoft.com/office/drawing/2014/main" id="{D6184226-700F-C5FF-0627-B5EFB71D24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6644" y="2439161"/>
            <a:ext cx="1501783" cy="2002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88C197F-8337-C6D1-4850-7B5E16D7D7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6064" y="2740391"/>
            <a:ext cx="2227179" cy="1678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DA785F18-707F-3D80-5C45-F905E5A14150}"/>
              </a:ext>
            </a:extLst>
          </p:cNvPr>
          <p:cNvSpPr txBox="1"/>
          <p:nvPr/>
        </p:nvSpPr>
        <p:spPr>
          <a:xfrm>
            <a:off x="5640700" y="4672331"/>
            <a:ext cx="6097904" cy="923330"/>
          </a:xfrm>
          <a:prstGeom prst="rect">
            <a:avLst/>
          </a:prstGeom>
          <a:noFill/>
        </p:spPr>
        <p:txBody>
          <a:bodyPr wrap="square">
            <a:spAutoFit/>
          </a:bodyPr>
          <a:lstStyle/>
          <a:p>
            <a:pPr marL="285750" indent="-285750">
              <a:buClr>
                <a:srgbClr val="92D050"/>
              </a:buClr>
              <a:buFont typeface="Wingdings" panose="05000000000000000000" pitchFamily="2" charset="2"/>
              <a:buChar char="§"/>
            </a:pPr>
            <a:r>
              <a:rPr lang="es-ES" sz="1800" b="1">
                <a:effectLst/>
                <a:ea typeface="Calibri" panose="020F0502020204030204" pitchFamily="34" charset="0"/>
                <a:cs typeface="Times New Roman" panose="02020603050405020304" pitchFamily="18" charset="0"/>
              </a:rPr>
              <a:t>Inoculación</a:t>
            </a:r>
            <a:r>
              <a:rPr lang="es-ES" sz="1800">
                <a:effectLst/>
                <a:ea typeface="Calibri" panose="020F0502020204030204" pitchFamily="34" charset="0"/>
                <a:cs typeface="Times New Roman" panose="02020603050405020304" pitchFamily="18" charset="0"/>
              </a:rPr>
              <a:t>: Con </a:t>
            </a:r>
            <a:r>
              <a:rPr lang="es-ES">
                <a:ea typeface="Calibri" panose="020F0502020204030204" pitchFamily="34" charset="0"/>
                <a:cs typeface="Times New Roman" panose="02020603050405020304" pitchFamily="18" charset="0"/>
              </a:rPr>
              <a:t>o</a:t>
            </a:r>
            <a:r>
              <a:rPr lang="es-ES" sz="1800">
                <a:effectLst/>
                <a:ea typeface="Calibri" panose="020F0502020204030204" pitchFamily="34" charset="0"/>
                <a:cs typeface="Times New Roman" panose="02020603050405020304" pitchFamily="18" charset="0"/>
              </a:rPr>
              <a:t> sin el hongo (1 factor a dos niveles)</a:t>
            </a:r>
            <a:endParaRPr lang="es-MX" sz="1800">
              <a:effectLst/>
              <a:ea typeface="Calibri" panose="020F0502020204030204" pitchFamily="34" charset="0"/>
              <a:cs typeface="Times New Roman" panose="02020603050405020304" pitchFamily="18" charset="0"/>
            </a:endParaRPr>
          </a:p>
          <a:p>
            <a:pPr marL="285750" indent="-285750">
              <a:buClr>
                <a:srgbClr val="92D050"/>
              </a:buClr>
              <a:buFont typeface="Wingdings" panose="05000000000000000000" pitchFamily="2" charset="2"/>
              <a:buChar char="§"/>
            </a:pPr>
            <a:r>
              <a:rPr lang="es-ES" sz="1800" b="1">
                <a:effectLst/>
                <a:ea typeface="Calibri" panose="020F0502020204030204" pitchFamily="34" charset="0"/>
                <a:cs typeface="Times New Roman" panose="02020603050405020304" pitchFamily="18" charset="0"/>
              </a:rPr>
              <a:t>Tipo de suelo:</a:t>
            </a:r>
            <a:r>
              <a:rPr lang="es-ES" sz="1800">
                <a:effectLst/>
                <a:ea typeface="Calibri" panose="020F0502020204030204" pitchFamily="34" charset="0"/>
                <a:cs typeface="Times New Roman" panose="02020603050405020304" pitchFamily="18" charset="0"/>
              </a:rPr>
              <a:t> 0% y 30% de la composta; suelo natural</a:t>
            </a:r>
            <a:r>
              <a:rPr lang="es-ES">
                <a:ea typeface="Calibri" panose="020F0502020204030204" pitchFamily="34" charset="0"/>
                <a:cs typeface="Times New Roman" panose="02020603050405020304" pitchFamily="18" charset="0"/>
              </a:rPr>
              <a:t> </a:t>
            </a:r>
            <a:r>
              <a:rPr lang="es-ES" sz="1800">
                <a:effectLst/>
                <a:ea typeface="Calibri" panose="020F0502020204030204" pitchFamily="34" charset="0"/>
                <a:cs typeface="Times New Roman" panose="02020603050405020304" pitchFamily="18" charset="0"/>
              </a:rPr>
              <a:t>(un factor a tres niveles)</a:t>
            </a:r>
            <a:endParaRPr lang="es-MX" sz="180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112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MX" sz="3600" cap="none"/>
              <a:t>Análisis estadísticos</a:t>
            </a:r>
          </a:p>
        </p:txBody>
      </p:sp>
      <p:sp>
        <p:nvSpPr>
          <p:cNvPr id="7" name="Marcador de contenido 6">
            <a:extLst>
              <a:ext uri="{FF2B5EF4-FFF2-40B4-BE49-F238E27FC236}">
                <a16:creationId xmlns:a16="http://schemas.microsoft.com/office/drawing/2014/main" id="{89F4FCC0-732A-41AE-A75C-F56A1B81D371}"/>
              </a:ext>
            </a:extLst>
          </p:cNvPr>
          <p:cNvSpPr>
            <a:spLocks noGrp="1"/>
          </p:cNvSpPr>
          <p:nvPr>
            <p:ph sz="half" idx="1"/>
          </p:nvPr>
        </p:nvSpPr>
        <p:spPr/>
        <p:txBody>
          <a:bodyPr/>
          <a:lstStyle/>
          <a:p>
            <a:pPr algn="just">
              <a:buFont typeface="Wingdings" panose="05000000000000000000" pitchFamily="2" charset="2"/>
              <a:buChar char="§"/>
            </a:pPr>
            <a:r>
              <a:rPr lang="es-MX"/>
              <a:t>Para observar diferencias en colonización micorrícica entre plantas de un sitio y otro se llevará a cabo una prueba t o una prueba de </a:t>
            </a:r>
            <a:r>
              <a:rPr lang="es-MX" err="1"/>
              <a:t>Kruskall</a:t>
            </a:r>
            <a:r>
              <a:rPr lang="es-MX"/>
              <a:t>-Wallis. </a:t>
            </a:r>
          </a:p>
          <a:p>
            <a:pPr algn="just">
              <a:buFont typeface="Wingdings" panose="05000000000000000000" pitchFamily="2" charset="2"/>
              <a:buChar char="§"/>
            </a:pPr>
            <a:r>
              <a:rPr lang="es-MX"/>
              <a:t>Si hay significancia se realizará una prueba de grupos homogéneos (Fisher LSD).</a:t>
            </a:r>
          </a:p>
        </p:txBody>
      </p:sp>
      <p:sp>
        <p:nvSpPr>
          <p:cNvPr id="3" name="Marcador de contenido 2">
            <a:extLst>
              <a:ext uri="{FF2B5EF4-FFF2-40B4-BE49-F238E27FC236}">
                <a16:creationId xmlns:a16="http://schemas.microsoft.com/office/drawing/2014/main" id="{F9F5033A-9916-626B-1817-67A5F17E8D21}"/>
              </a:ext>
            </a:extLst>
          </p:cNvPr>
          <p:cNvSpPr>
            <a:spLocks noGrp="1"/>
          </p:cNvSpPr>
          <p:nvPr>
            <p:ph sz="half" idx="2"/>
          </p:nvPr>
        </p:nvSpPr>
        <p:spPr/>
        <p:txBody>
          <a:bodyPr/>
          <a:lstStyle/>
          <a:p>
            <a:pPr>
              <a:lnSpc>
                <a:spcPct val="100000"/>
              </a:lnSpc>
              <a:buFont typeface="Wingdings" panose="05000000000000000000" pitchFamily="2" charset="2"/>
              <a:buChar char="§"/>
            </a:pPr>
            <a:r>
              <a:rPr lang="es-MX"/>
              <a:t>El análisis de los efectos de la composta y el inóculo de HMA en las variables de respuesta (germinación, supervivencia, crecimiento y concentración de EPT) se evaluarán a través de un ANOVA de medidas repetidas. </a:t>
            </a:r>
          </a:p>
        </p:txBody>
      </p:sp>
      <p:sp>
        <p:nvSpPr>
          <p:cNvPr id="5" name="CuadroTexto 4">
            <a:extLst>
              <a:ext uri="{FF2B5EF4-FFF2-40B4-BE49-F238E27FC236}">
                <a16:creationId xmlns:a16="http://schemas.microsoft.com/office/drawing/2014/main" id="{4E577D3A-36C3-4CE2-BA7A-E99778D26538}"/>
              </a:ext>
            </a:extLst>
          </p:cNvPr>
          <p:cNvSpPr txBox="1"/>
          <p:nvPr/>
        </p:nvSpPr>
        <p:spPr>
          <a:xfrm>
            <a:off x="1024127"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MX"/>
              <a:t>Primer objetivo</a:t>
            </a:r>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953060064"/>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Marcador de número de diapositiva 2">
            <a:extLst>
              <a:ext uri="{FF2B5EF4-FFF2-40B4-BE49-F238E27FC236}">
                <a16:creationId xmlns:a16="http://schemas.microsoft.com/office/drawing/2014/main" id="{07E80534-0E8E-42A6-869B-A004A5A599E9}"/>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15</a:t>
            </a:r>
          </a:p>
        </p:txBody>
      </p:sp>
      <p:sp>
        <p:nvSpPr>
          <p:cNvPr id="9" name="CuadroTexto 8">
            <a:extLst>
              <a:ext uri="{FF2B5EF4-FFF2-40B4-BE49-F238E27FC236}">
                <a16:creationId xmlns:a16="http://schemas.microsoft.com/office/drawing/2014/main" id="{F92BBACE-40A4-DE15-757E-B8D2C9E77DBB}"/>
              </a:ext>
            </a:extLst>
          </p:cNvPr>
          <p:cNvSpPr txBox="1"/>
          <p:nvPr/>
        </p:nvSpPr>
        <p:spPr>
          <a:xfrm>
            <a:off x="6096000"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MX"/>
              <a:t>Segundo objetivo</a:t>
            </a:r>
          </a:p>
        </p:txBody>
      </p:sp>
      <p:pic>
        <p:nvPicPr>
          <p:cNvPr id="4098" name="Picture 2" descr="R studio | Data recovery tools, Data science, Software">
            <a:extLst>
              <a:ext uri="{FF2B5EF4-FFF2-40B4-BE49-F238E27FC236}">
                <a16:creationId xmlns:a16="http://schemas.microsoft.com/office/drawing/2014/main" id="{12CC189E-1B6B-79BC-6B46-FB48EFDC31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19611" y="4910328"/>
            <a:ext cx="2576389" cy="149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703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a:xfrm>
            <a:off x="1038670" y="548640"/>
            <a:ext cx="9720072" cy="1499616"/>
          </a:xfrm>
        </p:spPr>
        <p:txBody>
          <a:bodyPr>
            <a:normAutofit/>
          </a:bodyPr>
          <a:lstStyle/>
          <a:p>
            <a:pPr algn="ctr"/>
            <a:r>
              <a:rPr lang="es-MX" sz="3200"/>
              <a:t>supervivencia</a:t>
            </a:r>
            <a:endParaRPr lang="es-MX" sz="3200" cap="none"/>
          </a:p>
        </p:txBody>
      </p:sp>
      <p:sp>
        <p:nvSpPr>
          <p:cNvPr id="3" name="Marcador de contenido 2">
            <a:extLst>
              <a:ext uri="{FF2B5EF4-FFF2-40B4-BE49-F238E27FC236}">
                <a16:creationId xmlns:a16="http://schemas.microsoft.com/office/drawing/2014/main" id="{5B144F34-6DEB-7669-0A2D-01B5DD72FD5F}"/>
              </a:ext>
            </a:extLst>
          </p:cNvPr>
          <p:cNvSpPr>
            <a:spLocks noGrp="1"/>
          </p:cNvSpPr>
          <p:nvPr>
            <p:ph sz="half" idx="1"/>
          </p:nvPr>
        </p:nvSpPr>
        <p:spPr>
          <a:xfrm>
            <a:off x="1234440" y="1848803"/>
            <a:ext cx="4754880" cy="582930"/>
          </a:xfrm>
        </p:spPr>
        <p:txBody>
          <a:bodyPr/>
          <a:lstStyle/>
          <a:p>
            <a:pPr algn="just">
              <a:buFont typeface="Wingdings" panose="05000000000000000000" pitchFamily="2" charset="2"/>
              <a:buChar char="§"/>
            </a:pPr>
            <a:r>
              <a:rPr lang="es-MX"/>
              <a:t>Supervivencia = 69%</a:t>
            </a:r>
          </a:p>
          <a:p>
            <a:pPr algn="just">
              <a:buFont typeface="Wingdings" panose="05000000000000000000" pitchFamily="2" charset="2"/>
              <a:buChar char="§"/>
            </a:pPr>
            <a:endParaRPr lang="es-MX"/>
          </a:p>
          <a:p>
            <a:pPr algn="just">
              <a:buFont typeface="Wingdings" panose="05000000000000000000" pitchFamily="2" charset="2"/>
              <a:buChar char="§"/>
            </a:pPr>
            <a:endParaRPr lang="es-MX"/>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2252108026"/>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9588264" y="805593"/>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16</a:t>
            </a:r>
          </a:p>
        </p:txBody>
      </p:sp>
      <p:sp>
        <p:nvSpPr>
          <p:cNvPr id="5" name="CuadroTexto 4">
            <a:extLst>
              <a:ext uri="{FF2B5EF4-FFF2-40B4-BE49-F238E27FC236}">
                <a16:creationId xmlns:a16="http://schemas.microsoft.com/office/drawing/2014/main" id="{0904B64D-2D68-3C61-2419-DF33B4F2DC14}"/>
              </a:ext>
            </a:extLst>
          </p:cNvPr>
          <p:cNvSpPr txBox="1"/>
          <p:nvPr/>
        </p:nvSpPr>
        <p:spPr>
          <a:xfrm>
            <a:off x="9109709" y="-8461"/>
            <a:ext cx="1246481" cy="369332"/>
          </a:xfrm>
          <a:prstGeom prst="rect">
            <a:avLst/>
          </a:prstGeom>
          <a:noFill/>
        </p:spPr>
        <p:txBody>
          <a:bodyPr wrap="square" rtlCol="0">
            <a:spAutoFit/>
          </a:bodyPr>
          <a:lstStyle/>
          <a:p>
            <a:r>
              <a:rPr lang="es-MX"/>
              <a:t>Resultados</a:t>
            </a:r>
          </a:p>
        </p:txBody>
      </p:sp>
      <p:sp>
        <p:nvSpPr>
          <p:cNvPr id="7" name="Marcador de contenido 6">
            <a:extLst>
              <a:ext uri="{FF2B5EF4-FFF2-40B4-BE49-F238E27FC236}">
                <a16:creationId xmlns:a16="http://schemas.microsoft.com/office/drawing/2014/main" id="{24842F32-375C-B33B-A273-3EAAD4689546}"/>
              </a:ext>
            </a:extLst>
          </p:cNvPr>
          <p:cNvSpPr>
            <a:spLocks noGrp="1"/>
          </p:cNvSpPr>
          <p:nvPr>
            <p:ph sz="half" idx="2"/>
          </p:nvPr>
        </p:nvSpPr>
        <p:spPr>
          <a:xfrm>
            <a:off x="6380403" y="1846866"/>
            <a:ext cx="4754880" cy="582930"/>
          </a:xfrm>
        </p:spPr>
        <p:txBody>
          <a:bodyPr/>
          <a:lstStyle/>
          <a:p>
            <a:pPr algn="just">
              <a:buFont typeface="Wingdings" panose="05000000000000000000" pitchFamily="2" charset="2"/>
              <a:buChar char="§"/>
            </a:pPr>
            <a:r>
              <a:rPr lang="es-MX"/>
              <a:t>Muertes = 31%</a:t>
            </a:r>
          </a:p>
          <a:p>
            <a:pPr marL="0" indent="0" algn="just">
              <a:buNone/>
            </a:pPr>
            <a:endParaRPr lang="es-MX"/>
          </a:p>
        </p:txBody>
      </p:sp>
      <p:graphicFrame>
        <p:nvGraphicFramePr>
          <p:cNvPr id="9" name="Gráfico 8">
            <a:extLst>
              <a:ext uri="{FF2B5EF4-FFF2-40B4-BE49-F238E27FC236}">
                <a16:creationId xmlns:a16="http://schemas.microsoft.com/office/drawing/2014/main" id="{4507F1BD-CC01-E27A-D9AB-8D8B29679945}"/>
              </a:ext>
            </a:extLst>
          </p:cNvPr>
          <p:cNvGraphicFramePr/>
          <p:nvPr>
            <p:extLst>
              <p:ext uri="{D42A27DB-BD31-4B8C-83A1-F6EECF244321}">
                <p14:modId xmlns:p14="http://schemas.microsoft.com/office/powerpoint/2010/main" val="3815373475"/>
              </p:ext>
            </p:extLst>
          </p:nvPr>
        </p:nvGraphicFramePr>
        <p:xfrm>
          <a:off x="317106" y="2323571"/>
          <a:ext cx="6266180" cy="409007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Gráfico 9">
            <a:extLst>
              <a:ext uri="{FF2B5EF4-FFF2-40B4-BE49-F238E27FC236}">
                <a16:creationId xmlns:a16="http://schemas.microsoft.com/office/drawing/2014/main" id="{978E51FA-AEA3-743B-3D78-9B77D34A7C75}"/>
              </a:ext>
            </a:extLst>
          </p:cNvPr>
          <p:cNvGraphicFramePr/>
          <p:nvPr>
            <p:extLst>
              <p:ext uri="{D42A27DB-BD31-4B8C-83A1-F6EECF244321}">
                <p14:modId xmlns:p14="http://schemas.microsoft.com/office/powerpoint/2010/main" val="2950478475"/>
              </p:ext>
            </p:extLst>
          </p:nvPr>
        </p:nvGraphicFramePr>
        <p:xfrm>
          <a:off x="5608714" y="2323571"/>
          <a:ext cx="6266180" cy="4090077"/>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009330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a:xfrm>
            <a:off x="1027240" y="885518"/>
            <a:ext cx="9720072" cy="511285"/>
          </a:xfrm>
        </p:spPr>
        <p:txBody>
          <a:bodyPr>
            <a:normAutofit/>
          </a:bodyPr>
          <a:lstStyle/>
          <a:p>
            <a:pPr algn="ctr"/>
            <a:r>
              <a:rPr lang="es-MX" sz="3200"/>
              <a:t>Crecimiento</a:t>
            </a:r>
            <a:endParaRPr lang="es-MX" sz="3200" cap="none"/>
          </a:p>
        </p:txBody>
      </p:sp>
      <p:pic>
        <p:nvPicPr>
          <p:cNvPr id="6" name="Marcador de contenido 5">
            <a:extLst>
              <a:ext uri="{FF2B5EF4-FFF2-40B4-BE49-F238E27FC236}">
                <a16:creationId xmlns:a16="http://schemas.microsoft.com/office/drawing/2014/main" id="{B1CDAE22-639A-4F28-0B67-AD117C1709AB}"/>
              </a:ext>
            </a:extLst>
          </p:cNvPr>
          <p:cNvPicPr>
            <a:picLocks noGrp="1" noChangeAspect="1"/>
          </p:cNvPicPr>
          <p:nvPr>
            <p:ph sz="half" idx="1"/>
          </p:nvPr>
        </p:nvPicPr>
        <p:blipFill rotWithShape="1">
          <a:blip r:embed="rId3"/>
          <a:srcRect r="22114"/>
          <a:stretch/>
        </p:blipFill>
        <p:spPr>
          <a:xfrm>
            <a:off x="800258" y="2093976"/>
            <a:ext cx="3703162" cy="3807054"/>
          </a:xfrm>
          <a:prstGeom prst="rect">
            <a:avLst/>
          </a:prstGeom>
          <a:ln>
            <a:solidFill>
              <a:schemeClr val="tx1"/>
            </a:solidFill>
            <a:prstDash val="sysDash"/>
          </a:ln>
        </p:spPr>
      </p:pic>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1322929201"/>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9588264" y="805593"/>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17</a:t>
            </a:r>
          </a:p>
        </p:txBody>
      </p:sp>
      <p:sp>
        <p:nvSpPr>
          <p:cNvPr id="5" name="CuadroTexto 4">
            <a:extLst>
              <a:ext uri="{FF2B5EF4-FFF2-40B4-BE49-F238E27FC236}">
                <a16:creationId xmlns:a16="http://schemas.microsoft.com/office/drawing/2014/main" id="{0904B64D-2D68-3C61-2419-DF33B4F2DC14}"/>
              </a:ext>
            </a:extLst>
          </p:cNvPr>
          <p:cNvSpPr txBox="1"/>
          <p:nvPr/>
        </p:nvSpPr>
        <p:spPr>
          <a:xfrm>
            <a:off x="9109709" y="-8461"/>
            <a:ext cx="1246481" cy="369332"/>
          </a:xfrm>
          <a:prstGeom prst="rect">
            <a:avLst/>
          </a:prstGeom>
          <a:noFill/>
        </p:spPr>
        <p:txBody>
          <a:bodyPr wrap="square" rtlCol="0">
            <a:spAutoFit/>
          </a:bodyPr>
          <a:lstStyle/>
          <a:p>
            <a:r>
              <a:rPr lang="es-MX"/>
              <a:t>Resultados</a:t>
            </a:r>
          </a:p>
        </p:txBody>
      </p:sp>
      <p:pic>
        <p:nvPicPr>
          <p:cNvPr id="9" name="Marcador de contenido 8">
            <a:extLst>
              <a:ext uri="{FF2B5EF4-FFF2-40B4-BE49-F238E27FC236}">
                <a16:creationId xmlns:a16="http://schemas.microsoft.com/office/drawing/2014/main" id="{C8CEBACE-23D8-4997-BB5B-28C41B7D2356}"/>
              </a:ext>
            </a:extLst>
          </p:cNvPr>
          <p:cNvPicPr>
            <a:picLocks noGrp="1" noChangeAspect="1"/>
          </p:cNvPicPr>
          <p:nvPr>
            <p:ph sz="half" idx="2"/>
          </p:nvPr>
        </p:nvPicPr>
        <p:blipFill rotWithShape="1">
          <a:blip r:embed="rId9"/>
          <a:srcRect l="22114"/>
          <a:stretch/>
        </p:blipFill>
        <p:spPr>
          <a:xfrm>
            <a:off x="4720745" y="2082546"/>
            <a:ext cx="3714281" cy="3818484"/>
          </a:xfrm>
          <a:prstGeom prst="rect">
            <a:avLst/>
          </a:prstGeom>
          <a:ln>
            <a:solidFill>
              <a:schemeClr val="tx1"/>
            </a:solidFill>
            <a:prstDash val="sysDot"/>
          </a:ln>
        </p:spPr>
      </p:pic>
      <p:sp>
        <p:nvSpPr>
          <p:cNvPr id="10" name="CuadroTexto 9">
            <a:extLst>
              <a:ext uri="{FF2B5EF4-FFF2-40B4-BE49-F238E27FC236}">
                <a16:creationId xmlns:a16="http://schemas.microsoft.com/office/drawing/2014/main" id="{CFA51F68-1032-E2AB-C983-7D5E7842E78D}"/>
              </a:ext>
            </a:extLst>
          </p:cNvPr>
          <p:cNvSpPr txBox="1"/>
          <p:nvPr/>
        </p:nvSpPr>
        <p:spPr>
          <a:xfrm>
            <a:off x="8686800" y="2236025"/>
            <a:ext cx="2825024" cy="2862322"/>
          </a:xfrm>
          <a:prstGeom prst="rect">
            <a:avLst/>
          </a:prstGeom>
          <a:noFill/>
        </p:spPr>
        <p:txBody>
          <a:bodyPr wrap="square" rtlCol="0">
            <a:spAutoFit/>
          </a:bodyPr>
          <a:lstStyle/>
          <a:p>
            <a:pPr marL="285750" indent="-285750" algn="just">
              <a:buFont typeface="Wingdings" panose="05000000000000000000" pitchFamily="2" charset="2"/>
              <a:buChar char="§"/>
            </a:pPr>
            <a:r>
              <a:rPr lang="es-MX"/>
              <a:t>Tendencia al suelo natural</a:t>
            </a:r>
          </a:p>
          <a:p>
            <a:pPr marL="285750" indent="-285750" algn="just">
              <a:buFont typeface="Wingdings" panose="05000000000000000000" pitchFamily="2" charset="2"/>
              <a:buChar char="§"/>
            </a:pPr>
            <a:endParaRPr lang="es-MX"/>
          </a:p>
          <a:p>
            <a:pPr marL="285750" indent="-285750" algn="just">
              <a:buFont typeface="Wingdings" panose="05000000000000000000" pitchFamily="2" charset="2"/>
              <a:buChar char="§"/>
            </a:pPr>
            <a:r>
              <a:rPr lang="es-MX"/>
              <a:t>Individuos pequeños en jal (inhibición)</a:t>
            </a:r>
          </a:p>
          <a:p>
            <a:pPr marL="285750" indent="-285750" algn="just">
              <a:buFont typeface="Wingdings" panose="05000000000000000000" pitchFamily="2" charset="2"/>
              <a:buChar char="§"/>
            </a:pPr>
            <a:endParaRPr lang="es-MX"/>
          </a:p>
          <a:p>
            <a:pPr marL="285750" indent="-285750" algn="just">
              <a:buFont typeface="Wingdings" panose="05000000000000000000" pitchFamily="2" charset="2"/>
              <a:buChar char="§"/>
            </a:pPr>
            <a:r>
              <a:rPr lang="es-MX"/>
              <a:t>Efecto sinergético de composta e inóculo arbuscular</a:t>
            </a:r>
          </a:p>
          <a:p>
            <a:pPr marL="285750" indent="-285750" algn="just">
              <a:buFont typeface="Wingdings" panose="05000000000000000000" pitchFamily="2" charset="2"/>
              <a:buChar char="§"/>
            </a:pPr>
            <a:endParaRPr lang="es-MX"/>
          </a:p>
        </p:txBody>
      </p:sp>
      <p:sp>
        <p:nvSpPr>
          <p:cNvPr id="13" name="CuadroTexto 12">
            <a:extLst>
              <a:ext uri="{FF2B5EF4-FFF2-40B4-BE49-F238E27FC236}">
                <a16:creationId xmlns:a16="http://schemas.microsoft.com/office/drawing/2014/main" id="{D71956B1-F12F-3A04-5228-832AC97808AE}"/>
              </a:ext>
            </a:extLst>
          </p:cNvPr>
          <p:cNvSpPr txBox="1"/>
          <p:nvPr/>
        </p:nvSpPr>
        <p:spPr>
          <a:xfrm>
            <a:off x="800337" y="6217920"/>
            <a:ext cx="6097904" cy="369332"/>
          </a:xfrm>
          <a:prstGeom prst="rect">
            <a:avLst/>
          </a:prstGeom>
          <a:noFill/>
        </p:spPr>
        <p:txBody>
          <a:bodyPr wrap="square">
            <a:spAutoFit/>
          </a:bodyPr>
          <a:lstStyle/>
          <a:p>
            <a:r>
              <a:rPr lang="es-MX" b="0" i="0" u="none" strike="noStrike" baseline="0"/>
              <a:t>(Kohler et al. 2015; Wang et al. 2013)</a:t>
            </a:r>
            <a:endParaRPr lang="es-MX"/>
          </a:p>
        </p:txBody>
      </p:sp>
      <p:sp>
        <p:nvSpPr>
          <p:cNvPr id="14" name="CuadroTexto 13">
            <a:extLst>
              <a:ext uri="{FF2B5EF4-FFF2-40B4-BE49-F238E27FC236}">
                <a16:creationId xmlns:a16="http://schemas.microsoft.com/office/drawing/2014/main" id="{55ED31A8-E9DF-3EF0-137F-CFCDCB6E202D}"/>
              </a:ext>
            </a:extLst>
          </p:cNvPr>
          <p:cNvSpPr txBox="1"/>
          <p:nvPr/>
        </p:nvSpPr>
        <p:spPr>
          <a:xfrm>
            <a:off x="2160270" y="1652703"/>
            <a:ext cx="1394460" cy="369332"/>
          </a:xfrm>
          <a:prstGeom prst="rect">
            <a:avLst/>
          </a:prstGeom>
          <a:solidFill>
            <a:schemeClr val="bg2"/>
          </a:solidFill>
        </p:spPr>
        <p:txBody>
          <a:bodyPr wrap="square" rtlCol="0">
            <a:spAutoFit/>
          </a:bodyPr>
          <a:lstStyle/>
          <a:p>
            <a:pPr algn="ctr"/>
            <a:r>
              <a:rPr lang="es-MX"/>
              <a:t>Tiempo 1</a:t>
            </a:r>
          </a:p>
        </p:txBody>
      </p:sp>
      <p:sp>
        <p:nvSpPr>
          <p:cNvPr id="15" name="CuadroTexto 14">
            <a:extLst>
              <a:ext uri="{FF2B5EF4-FFF2-40B4-BE49-F238E27FC236}">
                <a16:creationId xmlns:a16="http://schemas.microsoft.com/office/drawing/2014/main" id="{4F338B41-90B4-5896-13BA-1FBC37729A3F}"/>
              </a:ext>
            </a:extLst>
          </p:cNvPr>
          <p:cNvSpPr txBox="1"/>
          <p:nvPr/>
        </p:nvSpPr>
        <p:spPr>
          <a:xfrm>
            <a:off x="5762276" y="1661500"/>
            <a:ext cx="1394460" cy="369332"/>
          </a:xfrm>
          <a:prstGeom prst="rect">
            <a:avLst/>
          </a:prstGeom>
          <a:solidFill>
            <a:schemeClr val="accent1">
              <a:lumMod val="60000"/>
              <a:lumOff val="40000"/>
            </a:schemeClr>
          </a:solidFill>
        </p:spPr>
        <p:txBody>
          <a:bodyPr wrap="square" rtlCol="0">
            <a:spAutoFit/>
          </a:bodyPr>
          <a:lstStyle/>
          <a:p>
            <a:pPr algn="ctr"/>
            <a:r>
              <a:rPr lang="es-MX"/>
              <a:t>Tiempo 2</a:t>
            </a:r>
          </a:p>
        </p:txBody>
      </p:sp>
      <p:sp>
        <p:nvSpPr>
          <p:cNvPr id="3" name="CuadroTexto 2">
            <a:extLst>
              <a:ext uri="{FF2B5EF4-FFF2-40B4-BE49-F238E27FC236}">
                <a16:creationId xmlns:a16="http://schemas.microsoft.com/office/drawing/2014/main" id="{DBD65834-E9FD-AF21-3B91-2A8D0A6D7FA2}"/>
              </a:ext>
            </a:extLst>
          </p:cNvPr>
          <p:cNvSpPr txBox="1"/>
          <p:nvPr/>
        </p:nvSpPr>
        <p:spPr>
          <a:xfrm>
            <a:off x="5536059" y="5690143"/>
            <a:ext cx="1872964" cy="3077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MX" sz="1400"/>
              <a:t>Altura (cm)</a:t>
            </a:r>
          </a:p>
        </p:txBody>
      </p:sp>
    </p:spTree>
    <p:extLst>
      <p:ext uri="{BB962C8B-B14F-4D97-AF65-F5344CB8AC3E}">
        <p14:creationId xmlns:p14="http://schemas.microsoft.com/office/powerpoint/2010/main" val="2850970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MX" sz="3200" cap="none"/>
              <a:t>CRECIMIENTO: </a:t>
            </a:r>
            <a:br>
              <a:rPr lang="es-MX" sz="3200" cap="none"/>
            </a:br>
            <a:r>
              <a:rPr lang="es-MX" sz="3200" cap="none"/>
              <a:t>Biomasa seca de raíz (BMR)</a:t>
            </a:r>
          </a:p>
        </p:txBody>
      </p:sp>
      <p:sp>
        <p:nvSpPr>
          <p:cNvPr id="6" name="Marcador de contenido 5">
            <a:extLst>
              <a:ext uri="{FF2B5EF4-FFF2-40B4-BE49-F238E27FC236}">
                <a16:creationId xmlns:a16="http://schemas.microsoft.com/office/drawing/2014/main" id="{077221CC-E1EC-BC86-95E6-C1918D827E83}"/>
              </a:ext>
            </a:extLst>
          </p:cNvPr>
          <p:cNvSpPr>
            <a:spLocks noGrp="1"/>
          </p:cNvSpPr>
          <p:nvPr>
            <p:ph sz="half" idx="2"/>
          </p:nvPr>
        </p:nvSpPr>
        <p:spPr>
          <a:xfrm>
            <a:off x="7932420" y="2286000"/>
            <a:ext cx="2811780" cy="4023360"/>
          </a:xfrm>
        </p:spPr>
        <p:txBody>
          <a:bodyPr/>
          <a:lstStyle/>
          <a:p>
            <a:pPr>
              <a:buFont typeface="Wingdings" panose="05000000000000000000" pitchFamily="2" charset="2"/>
              <a:buChar char="§"/>
            </a:pPr>
            <a:r>
              <a:rPr lang="es-MX"/>
              <a:t>Mayor biomasa en el tratamiento de CI</a:t>
            </a:r>
          </a:p>
          <a:p>
            <a:pPr>
              <a:buFont typeface="Wingdings" panose="05000000000000000000" pitchFamily="2" charset="2"/>
              <a:buChar char="§"/>
            </a:pPr>
            <a:endParaRPr lang="es-MX"/>
          </a:p>
          <a:p>
            <a:pPr>
              <a:buFont typeface="Wingdings" panose="05000000000000000000" pitchFamily="2" charset="2"/>
              <a:buChar char="§"/>
            </a:pPr>
            <a:r>
              <a:rPr lang="es-MX"/>
              <a:t>Plantas </a:t>
            </a:r>
            <a:r>
              <a:rPr lang="es-MX" err="1"/>
              <a:t>micorrizadas</a:t>
            </a:r>
            <a:r>
              <a:rPr lang="es-MX"/>
              <a:t> = mayores pesos secos de tejido vegetal</a:t>
            </a:r>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286029991"/>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0904B64D-2D68-3C61-2419-DF33B4F2DC14}"/>
              </a:ext>
            </a:extLst>
          </p:cNvPr>
          <p:cNvSpPr txBox="1"/>
          <p:nvPr/>
        </p:nvSpPr>
        <p:spPr>
          <a:xfrm>
            <a:off x="9109709" y="-8461"/>
            <a:ext cx="1246481" cy="369332"/>
          </a:xfrm>
          <a:prstGeom prst="rect">
            <a:avLst/>
          </a:prstGeom>
          <a:noFill/>
        </p:spPr>
        <p:txBody>
          <a:bodyPr wrap="square" rtlCol="0">
            <a:spAutoFit/>
          </a:bodyPr>
          <a:lstStyle/>
          <a:p>
            <a:r>
              <a:rPr lang="es-MX"/>
              <a:t>Resultados</a:t>
            </a:r>
          </a:p>
        </p:txBody>
      </p:sp>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844106" y="630936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18</a:t>
            </a:r>
          </a:p>
        </p:txBody>
      </p:sp>
      <p:pic>
        <p:nvPicPr>
          <p:cNvPr id="7" name="Imagen 6">
            <a:extLst>
              <a:ext uri="{FF2B5EF4-FFF2-40B4-BE49-F238E27FC236}">
                <a16:creationId xmlns:a16="http://schemas.microsoft.com/office/drawing/2014/main" id="{0104E880-BE2A-1A84-8227-E93A429024CD}"/>
              </a:ext>
            </a:extLst>
          </p:cNvPr>
          <p:cNvPicPr>
            <a:picLocks noChangeAspect="1"/>
          </p:cNvPicPr>
          <p:nvPr/>
        </p:nvPicPr>
        <p:blipFill>
          <a:blip r:embed="rId8"/>
          <a:stretch>
            <a:fillRect/>
          </a:stretch>
        </p:blipFill>
        <p:spPr>
          <a:xfrm>
            <a:off x="868115" y="2084832"/>
            <a:ext cx="6419652" cy="3966428"/>
          </a:xfrm>
          <a:prstGeom prst="rect">
            <a:avLst/>
          </a:prstGeom>
        </p:spPr>
      </p:pic>
      <p:sp>
        <p:nvSpPr>
          <p:cNvPr id="9" name="CuadroTexto 8">
            <a:extLst>
              <a:ext uri="{FF2B5EF4-FFF2-40B4-BE49-F238E27FC236}">
                <a16:creationId xmlns:a16="http://schemas.microsoft.com/office/drawing/2014/main" id="{B3FF883A-3C97-8B63-72D2-9127CDDE672C}"/>
              </a:ext>
            </a:extLst>
          </p:cNvPr>
          <p:cNvSpPr txBox="1"/>
          <p:nvPr/>
        </p:nvSpPr>
        <p:spPr>
          <a:xfrm>
            <a:off x="1200150" y="6051260"/>
            <a:ext cx="5280660" cy="369332"/>
          </a:xfrm>
          <a:prstGeom prst="rect">
            <a:avLst/>
          </a:prstGeom>
          <a:noFill/>
        </p:spPr>
        <p:txBody>
          <a:bodyPr wrap="square" rtlCol="0">
            <a:spAutoFit/>
          </a:bodyPr>
          <a:lstStyle/>
          <a:p>
            <a:r>
              <a:rPr lang="es-MX"/>
              <a:t>(Yang et al. 2022)</a:t>
            </a:r>
          </a:p>
        </p:txBody>
      </p:sp>
      <p:sp>
        <p:nvSpPr>
          <p:cNvPr id="3" name="CuadroTexto 2">
            <a:extLst>
              <a:ext uri="{FF2B5EF4-FFF2-40B4-BE49-F238E27FC236}">
                <a16:creationId xmlns:a16="http://schemas.microsoft.com/office/drawing/2014/main" id="{83B7C6AE-D165-D0D9-9D5A-EB74AD392B58}"/>
              </a:ext>
            </a:extLst>
          </p:cNvPr>
          <p:cNvSpPr txBox="1"/>
          <p:nvPr/>
        </p:nvSpPr>
        <p:spPr>
          <a:xfrm>
            <a:off x="3926205" y="5774260"/>
            <a:ext cx="1802976" cy="307777"/>
          </a:xfrm>
          <a:prstGeom prst="rect">
            <a:avLst/>
          </a:prstGeom>
          <a:noFill/>
        </p:spPr>
        <p:txBody>
          <a:bodyPr wrap="square" rtlCol="0">
            <a:spAutoFit/>
          </a:bodyPr>
          <a:lstStyle/>
          <a:p>
            <a:r>
              <a:rPr lang="es-MX" sz="1400"/>
              <a:t>(g)</a:t>
            </a:r>
          </a:p>
        </p:txBody>
      </p:sp>
    </p:spTree>
    <p:extLst>
      <p:ext uri="{BB962C8B-B14F-4D97-AF65-F5344CB8AC3E}">
        <p14:creationId xmlns:p14="http://schemas.microsoft.com/office/powerpoint/2010/main" val="7798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7D130FBA-39A1-442C-8342-BF5F4A59DBF2}"/>
              </a:ext>
            </a:extLst>
          </p:cNvPr>
          <p:cNvGraphicFramePr/>
          <p:nvPr>
            <p:extLst>
              <p:ext uri="{D42A27DB-BD31-4B8C-83A1-F6EECF244321}">
                <p14:modId xmlns:p14="http://schemas.microsoft.com/office/powerpoint/2010/main" val="2520327970"/>
              </p:ext>
            </p:extLst>
          </p:nvPr>
        </p:nvGraphicFramePr>
        <p:xfrm>
          <a:off x="1243902" y="97985"/>
          <a:ext cx="9802313" cy="552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B3305508-B713-4990-97E6-263267BEAD82}"/>
              </a:ext>
            </a:extLst>
          </p:cNvPr>
          <p:cNvSpPr>
            <a:spLocks noGrp="1"/>
          </p:cNvSpPr>
          <p:nvPr>
            <p:ph type="title"/>
          </p:nvPr>
        </p:nvSpPr>
        <p:spPr>
          <a:xfrm>
            <a:off x="1243902" y="897123"/>
            <a:ext cx="10178322" cy="552676"/>
          </a:xfrm>
        </p:spPr>
        <p:txBody>
          <a:bodyPr>
            <a:noAutofit/>
          </a:bodyPr>
          <a:lstStyle/>
          <a:p>
            <a:pPr algn="ctr"/>
            <a:r>
              <a:rPr lang="es-419" sz="3600" cap="none"/>
              <a:t>JALES MINEROS</a:t>
            </a:r>
            <a:endParaRPr lang="es-MX" sz="3600" cap="none"/>
          </a:p>
        </p:txBody>
      </p:sp>
      <p:graphicFrame>
        <p:nvGraphicFramePr>
          <p:cNvPr id="14" name="Marcador de contenido 4">
            <a:extLst>
              <a:ext uri="{FF2B5EF4-FFF2-40B4-BE49-F238E27FC236}">
                <a16:creationId xmlns:a16="http://schemas.microsoft.com/office/drawing/2014/main" id="{0241114C-FF89-4633-A044-3D6D5B542DCC}"/>
              </a:ext>
            </a:extLst>
          </p:cNvPr>
          <p:cNvGraphicFramePr>
            <a:graphicFrameLocks noGrp="1"/>
          </p:cNvGraphicFramePr>
          <p:nvPr>
            <p:ph sz="half" idx="1"/>
            <p:extLst>
              <p:ext uri="{D42A27DB-BD31-4B8C-83A1-F6EECF244321}">
                <p14:modId xmlns:p14="http://schemas.microsoft.com/office/powerpoint/2010/main" val="83044198"/>
              </p:ext>
            </p:extLst>
          </p:nvPr>
        </p:nvGraphicFramePr>
        <p:xfrm>
          <a:off x="-218570" y="1860787"/>
          <a:ext cx="4754562" cy="402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Marcador de número de diapositiva 2">
            <a:extLst>
              <a:ext uri="{FF2B5EF4-FFF2-40B4-BE49-F238E27FC236}">
                <a16:creationId xmlns:a16="http://schemas.microsoft.com/office/drawing/2014/main" id="{A9E7A268-24BF-494F-B3D0-7E6E495E5BFC}"/>
              </a:ext>
            </a:extLst>
          </p:cNvPr>
          <p:cNvSpPr>
            <a:spLocks noGrp="1"/>
          </p:cNvSpPr>
          <p:nvPr>
            <p:ph type="sldNum" sz="quarter" idx="12"/>
          </p:nvPr>
        </p:nvSpPr>
        <p:spPr>
          <a:xfrm>
            <a:off x="10559381" y="934526"/>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a:t>1</a:t>
            </a:r>
          </a:p>
        </p:txBody>
      </p:sp>
      <p:sp>
        <p:nvSpPr>
          <p:cNvPr id="8" name="CuadroTexto 7">
            <a:extLst>
              <a:ext uri="{FF2B5EF4-FFF2-40B4-BE49-F238E27FC236}">
                <a16:creationId xmlns:a16="http://schemas.microsoft.com/office/drawing/2014/main" id="{68D5BE84-972A-43DA-B886-2A5A13BC3414}"/>
              </a:ext>
            </a:extLst>
          </p:cNvPr>
          <p:cNvSpPr txBox="1"/>
          <p:nvPr/>
        </p:nvSpPr>
        <p:spPr>
          <a:xfrm>
            <a:off x="700035" y="6056742"/>
            <a:ext cx="6936713" cy="523220"/>
          </a:xfrm>
          <a:prstGeom prst="rect">
            <a:avLst/>
          </a:prstGeom>
          <a:noFill/>
        </p:spPr>
        <p:txBody>
          <a:bodyPr wrap="square">
            <a:spAutoFit/>
          </a:bodyPr>
          <a:lstStyle/>
          <a:p>
            <a:endParaRPr lang="es-MX" sz="1400" b="0" i="0" u="none" strike="noStrike" baseline="0">
              <a:solidFill>
                <a:srgbClr val="000000"/>
              </a:solidFill>
            </a:endParaRPr>
          </a:p>
          <a:p>
            <a:r>
              <a:rPr lang="es-MX" sz="1400" b="0" i="0" u="none" strike="noStrike" baseline="0">
                <a:solidFill>
                  <a:srgbClr val="000000"/>
                </a:solidFill>
              </a:rPr>
              <a:t> (Li y Huang 2015; </a:t>
            </a:r>
            <a:r>
              <a:rPr lang="es-MX" sz="1400" b="0" i="0" u="none" strike="noStrike" baseline="0" err="1">
                <a:solidFill>
                  <a:srgbClr val="000000"/>
                </a:solidFill>
              </a:rPr>
              <a:t>Lottermoser</a:t>
            </a:r>
            <a:r>
              <a:rPr lang="es-MX" sz="1400" b="0" i="0" u="none" strike="noStrike" baseline="0">
                <a:solidFill>
                  <a:srgbClr val="000000"/>
                </a:solidFill>
              </a:rPr>
              <a:t> 2010; Meza-Figueroa et al. 2009; </a:t>
            </a:r>
            <a:r>
              <a:rPr lang="es-MX" sz="1400" b="0" i="0" u="none" strike="noStrike" baseline="0" err="1">
                <a:solidFill>
                  <a:srgbClr val="000000"/>
                </a:solidFill>
              </a:rPr>
              <a:t>Moynahan</a:t>
            </a:r>
            <a:r>
              <a:rPr lang="es-MX" sz="1400" b="0" i="0" u="none" strike="noStrike" baseline="0">
                <a:solidFill>
                  <a:srgbClr val="000000"/>
                </a:solidFill>
              </a:rPr>
              <a:t> et al. 2002)  </a:t>
            </a:r>
            <a:endParaRPr lang="es-MX" sz="1200"/>
          </a:p>
        </p:txBody>
      </p:sp>
      <p:pic>
        <p:nvPicPr>
          <p:cNvPr id="10" name="Picture 2" descr="Arival – Guía para la rehabilitación de instalaciones abandonadas de residuos  mineros">
            <a:extLst>
              <a:ext uri="{FF2B5EF4-FFF2-40B4-BE49-F238E27FC236}">
                <a16:creationId xmlns:a16="http://schemas.microsoft.com/office/drawing/2014/main" id="{1B21618C-7CA1-DDAB-99DF-BD8119B1D0EE}"/>
              </a:ext>
            </a:extLst>
          </p:cNvPr>
          <p:cNvPicPr>
            <a:picLocks noGrp="1" noChangeAspect="1" noChangeArrowheads="1"/>
          </p:cNvPicPr>
          <p:nvPr>
            <p:ph sz="half" idx="2"/>
          </p:nvPr>
        </p:nvPicPr>
        <p:blipFill>
          <a:blip r:embed="rId13">
            <a:extLst>
              <a:ext uri="{28A0092B-C50C-407E-A947-70E740481C1C}">
                <a14:useLocalDpi xmlns:a14="http://schemas.microsoft.com/office/drawing/2010/main" val="0"/>
              </a:ext>
            </a:extLst>
          </a:blip>
          <a:srcRect/>
          <a:stretch>
            <a:fillRect/>
          </a:stretch>
        </p:blipFill>
        <p:spPr bwMode="auto">
          <a:xfrm>
            <a:off x="3955782" y="1741908"/>
            <a:ext cx="4754562" cy="3968374"/>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0269F7B0-3AA7-40B0-76E3-066B5322B5F2}"/>
              </a:ext>
            </a:extLst>
          </p:cNvPr>
          <p:cNvPicPr>
            <a:picLocks noChangeAspect="1"/>
          </p:cNvPicPr>
          <p:nvPr/>
        </p:nvPicPr>
        <p:blipFill>
          <a:blip r:embed="rId14"/>
          <a:stretch>
            <a:fillRect/>
          </a:stretch>
        </p:blipFill>
        <p:spPr>
          <a:xfrm>
            <a:off x="2977036" y="4847692"/>
            <a:ext cx="1558956" cy="1558956"/>
          </a:xfrm>
          <a:prstGeom prst="rect">
            <a:avLst/>
          </a:prstGeom>
        </p:spPr>
      </p:pic>
      <p:sp>
        <p:nvSpPr>
          <p:cNvPr id="19" name="Marcador de contenido 6">
            <a:extLst>
              <a:ext uri="{FF2B5EF4-FFF2-40B4-BE49-F238E27FC236}">
                <a16:creationId xmlns:a16="http://schemas.microsoft.com/office/drawing/2014/main" id="{2B3AB42A-6280-61F1-6B64-0B9D2250134E}"/>
              </a:ext>
            </a:extLst>
          </p:cNvPr>
          <p:cNvSpPr txBox="1">
            <a:spLocks/>
          </p:cNvSpPr>
          <p:nvPr/>
        </p:nvSpPr>
        <p:spPr>
          <a:xfrm>
            <a:off x="8947411" y="1827812"/>
            <a:ext cx="2928359" cy="1063978"/>
          </a:xfrm>
          <a:prstGeom prst="roundRect">
            <a:avLst/>
          </a:prstGeom>
        </p:spPr>
        <p:style>
          <a:lnRef idx="0">
            <a:schemeClr val="accent2"/>
          </a:lnRef>
          <a:fillRef idx="3">
            <a:schemeClr val="accent2"/>
          </a:fillRef>
          <a:effectRef idx="3">
            <a:schemeClr val="accent2"/>
          </a:effectRef>
          <a:fontRef idx="minor">
            <a:schemeClr val="lt1"/>
          </a:fontRef>
        </p:style>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Tw Cen MT" panose="020B0602020104020603" pitchFamily="34" charset="0"/>
              <a:buBlip>
                <a:blip r:embed="rId15">
                  <a:extLst>
                    <a:ext uri="{96DAC541-7B7A-43D3-8B79-37D633B846F1}">
                      <asvg:svgBlip xmlns:asvg="http://schemas.microsoft.com/office/drawing/2016/SVG/main" r:embed="rId16"/>
                    </a:ext>
                  </a:extLst>
                </a:blip>
              </a:buBlip>
            </a:pPr>
            <a:r>
              <a:rPr lang="es-419" sz="2000">
                <a:solidFill>
                  <a:schemeClr val="tx1">
                    <a:lumMod val="85000"/>
                    <a:lumOff val="15000"/>
                  </a:schemeClr>
                </a:solidFill>
              </a:rPr>
              <a:t>El material queda expuesto y puede transportarse</a:t>
            </a:r>
          </a:p>
          <a:p>
            <a:pPr marL="0" indent="0">
              <a:buFont typeface="Tw Cen MT" panose="020B0602020104020603" pitchFamily="34" charset="0"/>
              <a:buNone/>
            </a:pPr>
            <a:endParaRPr lang="es-419" sz="2000">
              <a:solidFill>
                <a:schemeClr val="tx1">
                  <a:lumMod val="85000"/>
                  <a:lumOff val="15000"/>
                </a:schemeClr>
              </a:solidFill>
            </a:endParaRPr>
          </a:p>
          <a:p>
            <a:pPr>
              <a:buFont typeface="Tw Cen MT" panose="020B0602020104020603" pitchFamily="34" charset="0"/>
              <a:buBlip>
                <a:blip r:embed="rId15">
                  <a:extLst>
                    <a:ext uri="{96DAC541-7B7A-43D3-8B79-37D633B846F1}">
                      <asvg:svgBlip xmlns:asvg="http://schemas.microsoft.com/office/drawing/2016/SVG/main" r:embed="rId16"/>
                    </a:ext>
                  </a:extLst>
                </a:blip>
              </a:buBlip>
            </a:pPr>
            <a:endParaRPr lang="es-MX" sz="2000">
              <a:solidFill>
                <a:schemeClr val="tx1">
                  <a:lumMod val="85000"/>
                  <a:lumOff val="15000"/>
                </a:schemeClr>
              </a:solidFill>
            </a:endParaRPr>
          </a:p>
          <a:p>
            <a:pPr lvl="1">
              <a:buFont typeface="Wingdings 3" pitchFamily="18" charset="2"/>
              <a:buBlip>
                <a:blip r:embed="rId15">
                  <a:extLst>
                    <a:ext uri="{96DAC541-7B7A-43D3-8B79-37D633B846F1}">
                      <asvg:svgBlip xmlns:asvg="http://schemas.microsoft.com/office/drawing/2016/SVG/main" r:embed="rId16"/>
                    </a:ext>
                  </a:extLst>
                </a:blip>
              </a:buBlip>
            </a:pPr>
            <a:endParaRPr lang="es-MX" sz="2000">
              <a:solidFill>
                <a:schemeClr val="tx1">
                  <a:lumMod val="85000"/>
                  <a:lumOff val="15000"/>
                </a:schemeClr>
              </a:solidFill>
            </a:endParaRPr>
          </a:p>
          <a:p>
            <a:pPr lvl="1">
              <a:buFont typeface="Wingdings 3" pitchFamily="18" charset="2"/>
              <a:buBlip>
                <a:blip r:embed="rId15">
                  <a:extLst>
                    <a:ext uri="{96DAC541-7B7A-43D3-8B79-37D633B846F1}">
                      <asvg:svgBlip xmlns:asvg="http://schemas.microsoft.com/office/drawing/2016/SVG/main" r:embed="rId16"/>
                    </a:ext>
                  </a:extLst>
                </a:blip>
              </a:buBlip>
            </a:pPr>
            <a:endParaRPr lang="es-MX" sz="2000">
              <a:solidFill>
                <a:schemeClr val="tx1">
                  <a:lumMod val="85000"/>
                  <a:lumOff val="15000"/>
                </a:schemeClr>
              </a:solidFill>
            </a:endParaRPr>
          </a:p>
        </p:txBody>
      </p:sp>
      <p:sp>
        <p:nvSpPr>
          <p:cNvPr id="21" name="CuadroTexto 20">
            <a:extLst>
              <a:ext uri="{FF2B5EF4-FFF2-40B4-BE49-F238E27FC236}">
                <a16:creationId xmlns:a16="http://schemas.microsoft.com/office/drawing/2014/main" id="{126FF50B-BD3F-A9D3-C5B8-538ACB76F707}"/>
              </a:ext>
            </a:extLst>
          </p:cNvPr>
          <p:cNvSpPr txBox="1"/>
          <p:nvPr/>
        </p:nvSpPr>
        <p:spPr>
          <a:xfrm>
            <a:off x="8947411" y="3071455"/>
            <a:ext cx="2928359" cy="783193"/>
          </a:xfrm>
          <a:prstGeom prst="round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buFont typeface="Tw Cen MT" panose="020B0602020104020603" pitchFamily="34" charset="0"/>
              <a:buBlip>
                <a:blip r:embed="rId15">
                  <a:extLst>
                    <a:ext uri="{96DAC541-7B7A-43D3-8B79-37D633B846F1}">
                      <asvg:svgBlip xmlns:asvg="http://schemas.microsoft.com/office/drawing/2016/SVG/main" r:embed="rId16"/>
                    </a:ext>
                  </a:extLst>
                </a:blip>
              </a:buBlip>
            </a:pPr>
            <a:r>
              <a:rPr lang="es-MX" sz="2000">
                <a:solidFill>
                  <a:schemeClr val="tx1">
                    <a:lumMod val="85000"/>
                    <a:lumOff val="15000"/>
                  </a:schemeClr>
                </a:solidFill>
              </a:rPr>
              <a:t>Se necesitan medidas de remediación</a:t>
            </a:r>
          </a:p>
        </p:txBody>
      </p:sp>
      <p:sp>
        <p:nvSpPr>
          <p:cNvPr id="23" name="CuadroTexto 22">
            <a:extLst>
              <a:ext uri="{FF2B5EF4-FFF2-40B4-BE49-F238E27FC236}">
                <a16:creationId xmlns:a16="http://schemas.microsoft.com/office/drawing/2014/main" id="{18DB8F31-CE7E-2DC5-B42F-746B295EEAE9}"/>
              </a:ext>
            </a:extLst>
          </p:cNvPr>
          <p:cNvSpPr txBox="1"/>
          <p:nvPr/>
        </p:nvSpPr>
        <p:spPr>
          <a:xfrm>
            <a:off x="9009592" y="4374832"/>
            <a:ext cx="6206490" cy="707886"/>
          </a:xfrm>
          <a:prstGeom prst="rect">
            <a:avLst/>
          </a:prstGeom>
          <a:noFill/>
        </p:spPr>
        <p:txBody>
          <a:bodyPr wrap="square">
            <a:spAutoFit/>
          </a:bodyPr>
          <a:lstStyle/>
          <a:p>
            <a:pPr marL="342900" indent="-342900">
              <a:buBlip>
                <a:blip r:embed="rId17">
                  <a:extLst>
                    <a:ext uri="{96DAC541-7B7A-43D3-8B79-37D633B846F1}">
                      <asvg:svgBlip xmlns:asvg="http://schemas.microsoft.com/office/drawing/2016/SVG/main" r:embed="rId18"/>
                    </a:ext>
                  </a:extLst>
                </a:blip>
              </a:buBlip>
            </a:pPr>
            <a:r>
              <a:rPr lang="es-MX" sz="2000">
                <a:solidFill>
                  <a:schemeClr val="tx1">
                    <a:lumMod val="85000"/>
                    <a:lumOff val="15000"/>
                  </a:schemeClr>
                </a:solidFill>
              </a:rPr>
              <a:t>Evitar su transporte</a:t>
            </a:r>
          </a:p>
          <a:p>
            <a:pPr marL="342900" indent="-342900">
              <a:buBlip>
                <a:blip r:embed="rId17">
                  <a:extLst>
                    <a:ext uri="{96DAC541-7B7A-43D3-8B79-37D633B846F1}">
                      <asvg:svgBlip xmlns:asvg="http://schemas.microsoft.com/office/drawing/2016/SVG/main" r:embed="rId18"/>
                    </a:ext>
                  </a:extLst>
                </a:blip>
              </a:buBlip>
            </a:pPr>
            <a:r>
              <a:rPr lang="es-MX" sz="2000">
                <a:solidFill>
                  <a:schemeClr val="tx1">
                    <a:lumMod val="85000"/>
                    <a:lumOff val="15000"/>
                  </a:schemeClr>
                </a:solidFill>
              </a:rPr>
              <a:t>Formación del suelo</a:t>
            </a:r>
          </a:p>
        </p:txBody>
      </p:sp>
    </p:spTree>
    <p:extLst>
      <p:ext uri="{BB962C8B-B14F-4D97-AF65-F5344CB8AC3E}">
        <p14:creationId xmlns:p14="http://schemas.microsoft.com/office/powerpoint/2010/main" val="26869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MX" sz="3200" cap="none"/>
              <a:t>CRECIMIENTO:</a:t>
            </a:r>
            <a:br>
              <a:rPr lang="es-MX" sz="3200" cap="none"/>
            </a:br>
            <a:r>
              <a:rPr lang="es-MX" sz="3200" cap="none"/>
              <a:t>Biomasa seca de hoja y tallo (</a:t>
            </a:r>
            <a:r>
              <a:rPr lang="es-MX" sz="3200" cap="none" err="1"/>
              <a:t>Bmvast</a:t>
            </a:r>
            <a:r>
              <a:rPr lang="es-MX" sz="3200" cap="none"/>
              <a:t>)</a:t>
            </a:r>
          </a:p>
        </p:txBody>
      </p:sp>
      <p:sp>
        <p:nvSpPr>
          <p:cNvPr id="4" name="Marcador de contenido 3">
            <a:extLst>
              <a:ext uri="{FF2B5EF4-FFF2-40B4-BE49-F238E27FC236}">
                <a16:creationId xmlns:a16="http://schemas.microsoft.com/office/drawing/2014/main" id="{45A4C5E0-59AD-315B-2872-B4F50846BAA9}"/>
              </a:ext>
            </a:extLst>
          </p:cNvPr>
          <p:cNvSpPr>
            <a:spLocks noGrp="1"/>
          </p:cNvSpPr>
          <p:nvPr>
            <p:ph sz="half" idx="1"/>
          </p:nvPr>
        </p:nvSpPr>
        <p:spPr/>
        <p:txBody>
          <a:bodyPr/>
          <a:lstStyle/>
          <a:p>
            <a:endParaRPr lang="es-MX"/>
          </a:p>
        </p:txBody>
      </p:sp>
      <p:sp>
        <p:nvSpPr>
          <p:cNvPr id="6" name="Marcador de contenido 5">
            <a:extLst>
              <a:ext uri="{FF2B5EF4-FFF2-40B4-BE49-F238E27FC236}">
                <a16:creationId xmlns:a16="http://schemas.microsoft.com/office/drawing/2014/main" id="{27157137-E15A-3889-CC20-E14513442B5E}"/>
              </a:ext>
            </a:extLst>
          </p:cNvPr>
          <p:cNvSpPr>
            <a:spLocks noGrp="1"/>
          </p:cNvSpPr>
          <p:nvPr>
            <p:ph sz="half" idx="2"/>
          </p:nvPr>
        </p:nvSpPr>
        <p:spPr>
          <a:xfrm>
            <a:off x="8808306" y="1950175"/>
            <a:ext cx="2647867" cy="1044485"/>
          </a:xfrm>
        </p:spPr>
        <p:txBody>
          <a:bodyPr/>
          <a:lstStyle/>
          <a:p>
            <a:pPr>
              <a:buFont typeface="Wingdings" panose="05000000000000000000" pitchFamily="2" charset="2"/>
              <a:buChar char="§"/>
            </a:pPr>
            <a:r>
              <a:rPr lang="es-MX"/>
              <a:t>Mayor biomasa en el tratamiento de CI</a:t>
            </a:r>
          </a:p>
          <a:p>
            <a:endParaRPr lang="es-MX"/>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3714489781"/>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0904B64D-2D68-3C61-2419-DF33B4F2DC14}"/>
              </a:ext>
            </a:extLst>
          </p:cNvPr>
          <p:cNvSpPr txBox="1"/>
          <p:nvPr/>
        </p:nvSpPr>
        <p:spPr>
          <a:xfrm>
            <a:off x="9109709" y="-8461"/>
            <a:ext cx="1246481" cy="369332"/>
          </a:xfrm>
          <a:prstGeom prst="rect">
            <a:avLst/>
          </a:prstGeom>
          <a:noFill/>
        </p:spPr>
        <p:txBody>
          <a:bodyPr wrap="square" rtlCol="0">
            <a:spAutoFit/>
          </a:bodyPr>
          <a:lstStyle/>
          <a:p>
            <a:r>
              <a:rPr lang="es-MX"/>
              <a:t>Resultados</a:t>
            </a:r>
          </a:p>
        </p:txBody>
      </p:sp>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844106" y="630936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19</a:t>
            </a:r>
          </a:p>
        </p:txBody>
      </p:sp>
      <p:pic>
        <p:nvPicPr>
          <p:cNvPr id="3" name="Imagen 2">
            <a:extLst>
              <a:ext uri="{FF2B5EF4-FFF2-40B4-BE49-F238E27FC236}">
                <a16:creationId xmlns:a16="http://schemas.microsoft.com/office/drawing/2014/main" id="{65364488-5E0B-5F87-9CD9-7393A809C75C}"/>
              </a:ext>
            </a:extLst>
          </p:cNvPr>
          <p:cNvPicPr>
            <a:picLocks noChangeAspect="1"/>
          </p:cNvPicPr>
          <p:nvPr/>
        </p:nvPicPr>
        <p:blipFill>
          <a:blip r:embed="rId8"/>
          <a:stretch>
            <a:fillRect/>
          </a:stretch>
        </p:blipFill>
        <p:spPr>
          <a:xfrm>
            <a:off x="580463" y="1776208"/>
            <a:ext cx="7854877" cy="4853192"/>
          </a:xfrm>
          <a:prstGeom prst="rect">
            <a:avLst/>
          </a:prstGeom>
        </p:spPr>
      </p:pic>
      <p:sp>
        <p:nvSpPr>
          <p:cNvPr id="7" name="CuadroTexto 6">
            <a:extLst>
              <a:ext uri="{FF2B5EF4-FFF2-40B4-BE49-F238E27FC236}">
                <a16:creationId xmlns:a16="http://schemas.microsoft.com/office/drawing/2014/main" id="{36C75125-260C-DF89-C6B4-ADF94814B594}"/>
              </a:ext>
            </a:extLst>
          </p:cNvPr>
          <p:cNvSpPr txBox="1"/>
          <p:nvPr/>
        </p:nvSpPr>
        <p:spPr>
          <a:xfrm>
            <a:off x="4402709" y="6309360"/>
            <a:ext cx="1802976" cy="307777"/>
          </a:xfrm>
          <a:prstGeom prst="rect">
            <a:avLst/>
          </a:prstGeom>
          <a:noFill/>
        </p:spPr>
        <p:txBody>
          <a:bodyPr wrap="square" rtlCol="0">
            <a:spAutoFit/>
          </a:bodyPr>
          <a:lstStyle/>
          <a:p>
            <a:r>
              <a:rPr lang="es-MX" sz="1400"/>
              <a:t>(g)</a:t>
            </a:r>
          </a:p>
        </p:txBody>
      </p:sp>
    </p:spTree>
    <p:extLst>
      <p:ext uri="{BB962C8B-B14F-4D97-AF65-F5344CB8AC3E}">
        <p14:creationId xmlns:p14="http://schemas.microsoft.com/office/powerpoint/2010/main" val="2327010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276158-4C71-649A-9814-A6B7468ADC58}"/>
              </a:ext>
            </a:extLst>
          </p:cNvPr>
          <p:cNvPicPr>
            <a:picLocks noChangeAspect="1"/>
          </p:cNvPicPr>
          <p:nvPr/>
        </p:nvPicPr>
        <p:blipFill>
          <a:blip r:embed="rId3"/>
          <a:stretch>
            <a:fillRect/>
          </a:stretch>
        </p:blipFill>
        <p:spPr>
          <a:xfrm>
            <a:off x="9580396" y="3939539"/>
            <a:ext cx="2121865" cy="2121865"/>
          </a:xfrm>
          <a:prstGeom prst="rect">
            <a:avLst/>
          </a:prstGeom>
        </p:spPr>
      </p:pic>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MX" sz="3200" cap="none"/>
              <a:t>Conclusiones preliminares</a:t>
            </a:r>
          </a:p>
        </p:txBody>
      </p:sp>
      <p:sp>
        <p:nvSpPr>
          <p:cNvPr id="4" name="Marcador de contenido 3">
            <a:extLst>
              <a:ext uri="{FF2B5EF4-FFF2-40B4-BE49-F238E27FC236}">
                <a16:creationId xmlns:a16="http://schemas.microsoft.com/office/drawing/2014/main" id="{B01E4E89-77C6-B955-7A3E-2191F568E7A0}"/>
              </a:ext>
            </a:extLst>
          </p:cNvPr>
          <p:cNvSpPr>
            <a:spLocks noGrp="1"/>
          </p:cNvSpPr>
          <p:nvPr>
            <p:ph idx="1"/>
          </p:nvPr>
        </p:nvSpPr>
        <p:spPr/>
        <p:txBody>
          <a:bodyPr/>
          <a:lstStyle/>
          <a:p>
            <a:pPr>
              <a:buFont typeface="Wingdings" panose="05000000000000000000" pitchFamily="2" charset="2"/>
              <a:buChar char="§"/>
            </a:pPr>
            <a:r>
              <a:rPr lang="es-MX"/>
              <a:t>El crecimiento de los tratamientos con composta tienden a comportarse de manera parecida al de suelo natural (al menos en altura). </a:t>
            </a:r>
          </a:p>
          <a:p>
            <a:pPr>
              <a:buFont typeface="Wingdings" panose="05000000000000000000" pitchFamily="2" charset="2"/>
              <a:buChar char="§"/>
            </a:pPr>
            <a:endParaRPr lang="es-MX"/>
          </a:p>
          <a:p>
            <a:pPr>
              <a:buFont typeface="Wingdings" panose="05000000000000000000" pitchFamily="2" charset="2"/>
              <a:buChar char="§"/>
            </a:pPr>
            <a:r>
              <a:rPr lang="es-MX"/>
              <a:t>Biomasa seca de tejidos vegetales (raíz, tallo y hojas) composta-jal con inóculo </a:t>
            </a:r>
            <a:r>
              <a:rPr lang="es-MX">
                <a:cs typeface="Times New Roman" panose="02020603050405020304" pitchFamily="18" charset="0"/>
              </a:rPr>
              <a:t>˃ suelo natural.</a:t>
            </a:r>
          </a:p>
          <a:p>
            <a:pPr>
              <a:buFont typeface="Wingdings" panose="05000000000000000000" pitchFamily="2" charset="2"/>
              <a:buChar char="§"/>
            </a:pPr>
            <a:endParaRPr lang="es-MX">
              <a:cs typeface="Times New Roman" panose="02020603050405020304" pitchFamily="18" charset="0"/>
            </a:endParaRPr>
          </a:p>
          <a:p>
            <a:pPr>
              <a:buFont typeface="Wingdings" panose="05000000000000000000" pitchFamily="2" charset="2"/>
              <a:buChar char="§"/>
            </a:pPr>
            <a:r>
              <a:rPr lang="es-MX"/>
              <a:t>Comparar la acumulación de metales (</a:t>
            </a:r>
            <a:r>
              <a:rPr lang="es-MX" err="1"/>
              <a:t>fitoestabilización</a:t>
            </a:r>
            <a:r>
              <a:rPr lang="es-MX"/>
              <a:t>) y los porcentajes de colonización, así como la fluorescencia. </a:t>
            </a:r>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3026417462"/>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uadroTexto 4">
            <a:extLst>
              <a:ext uri="{FF2B5EF4-FFF2-40B4-BE49-F238E27FC236}">
                <a16:creationId xmlns:a16="http://schemas.microsoft.com/office/drawing/2014/main" id="{0904B64D-2D68-3C61-2419-DF33B4F2DC14}"/>
              </a:ext>
            </a:extLst>
          </p:cNvPr>
          <p:cNvSpPr txBox="1"/>
          <p:nvPr/>
        </p:nvSpPr>
        <p:spPr>
          <a:xfrm>
            <a:off x="10120959" y="-48141"/>
            <a:ext cx="1246481" cy="369332"/>
          </a:xfrm>
          <a:prstGeom prst="rect">
            <a:avLst/>
          </a:prstGeom>
          <a:noFill/>
        </p:spPr>
        <p:txBody>
          <a:bodyPr wrap="square" rtlCol="0">
            <a:spAutoFit/>
          </a:bodyPr>
          <a:lstStyle/>
          <a:p>
            <a:r>
              <a:rPr lang="es-MX"/>
              <a:t> Conclusión</a:t>
            </a:r>
          </a:p>
        </p:txBody>
      </p:sp>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844106" y="630936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20</a:t>
            </a:r>
          </a:p>
        </p:txBody>
      </p:sp>
    </p:spTree>
    <p:extLst>
      <p:ext uri="{BB962C8B-B14F-4D97-AF65-F5344CB8AC3E}">
        <p14:creationId xmlns:p14="http://schemas.microsoft.com/office/powerpoint/2010/main" val="519233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D1560E-6F27-4501-8C78-6A491FD3AA78}"/>
              </a:ext>
            </a:extLst>
          </p:cNvPr>
          <p:cNvSpPr>
            <a:spLocks noGrp="1"/>
          </p:cNvSpPr>
          <p:nvPr>
            <p:ph type="title"/>
          </p:nvPr>
        </p:nvSpPr>
        <p:spPr/>
        <p:txBody>
          <a:bodyPr anchor="ctr">
            <a:normAutofit/>
          </a:bodyPr>
          <a:lstStyle/>
          <a:p>
            <a:pPr algn="ctr"/>
            <a:r>
              <a:rPr lang="es-419" sz="3200" b="1" cap="none"/>
              <a:t>Cronograma</a:t>
            </a:r>
            <a:endParaRPr lang="es-MX" sz="3200" b="1" cap="none"/>
          </a:p>
        </p:txBody>
      </p:sp>
      <p:graphicFrame>
        <p:nvGraphicFramePr>
          <p:cNvPr id="4" name="Marcador de contenido 3">
            <a:extLst>
              <a:ext uri="{FF2B5EF4-FFF2-40B4-BE49-F238E27FC236}">
                <a16:creationId xmlns:a16="http://schemas.microsoft.com/office/drawing/2014/main" id="{2DEF8BBD-001E-4516-A13A-E0F8A20989BC}"/>
              </a:ext>
            </a:extLst>
          </p:cNvPr>
          <p:cNvGraphicFramePr>
            <a:graphicFrameLocks noGrp="1"/>
          </p:cNvGraphicFramePr>
          <p:nvPr>
            <p:ph idx="1"/>
          </p:nvPr>
        </p:nvGraphicFramePr>
        <p:xfrm>
          <a:off x="990329" y="1756841"/>
          <a:ext cx="10211341" cy="4515943"/>
        </p:xfrm>
        <a:graphic>
          <a:graphicData uri="http://schemas.openxmlformats.org/drawingml/2006/table">
            <a:tbl>
              <a:tblPr firstRow="1" firstCol="1" bandRow="1">
                <a:tableStyleId>{3B4B98B0-60AC-42C2-AFA5-B58CD77FA1E5}</a:tableStyleId>
              </a:tblPr>
              <a:tblGrid>
                <a:gridCol w="4820785">
                  <a:extLst>
                    <a:ext uri="{9D8B030D-6E8A-4147-A177-3AD203B41FA5}">
                      <a16:colId xmlns:a16="http://schemas.microsoft.com/office/drawing/2014/main" val="2739194164"/>
                    </a:ext>
                  </a:extLst>
                </a:gridCol>
                <a:gridCol w="1641929">
                  <a:extLst>
                    <a:ext uri="{9D8B030D-6E8A-4147-A177-3AD203B41FA5}">
                      <a16:colId xmlns:a16="http://schemas.microsoft.com/office/drawing/2014/main" val="425576949"/>
                    </a:ext>
                  </a:extLst>
                </a:gridCol>
                <a:gridCol w="1245504">
                  <a:extLst>
                    <a:ext uri="{9D8B030D-6E8A-4147-A177-3AD203B41FA5}">
                      <a16:colId xmlns:a16="http://schemas.microsoft.com/office/drawing/2014/main" val="1881877194"/>
                    </a:ext>
                  </a:extLst>
                </a:gridCol>
                <a:gridCol w="1245504">
                  <a:extLst>
                    <a:ext uri="{9D8B030D-6E8A-4147-A177-3AD203B41FA5}">
                      <a16:colId xmlns:a16="http://schemas.microsoft.com/office/drawing/2014/main" val="500190432"/>
                    </a:ext>
                  </a:extLst>
                </a:gridCol>
                <a:gridCol w="1257619">
                  <a:extLst>
                    <a:ext uri="{9D8B030D-6E8A-4147-A177-3AD203B41FA5}">
                      <a16:colId xmlns:a16="http://schemas.microsoft.com/office/drawing/2014/main" val="2541902190"/>
                    </a:ext>
                  </a:extLst>
                </a:gridCol>
              </a:tblGrid>
              <a:tr h="531501">
                <a:tc rowSpan="2">
                  <a:txBody>
                    <a:bodyPr/>
                    <a:lstStyle/>
                    <a:p>
                      <a:pPr algn="ctr">
                        <a:lnSpc>
                          <a:spcPct val="150000"/>
                        </a:lnSpc>
                        <a:spcAft>
                          <a:spcPts val="800"/>
                        </a:spcAft>
                      </a:pPr>
                      <a:r>
                        <a:rPr lang="es-MX" sz="1600" b="0" cap="none" spc="0">
                          <a:ln w="0"/>
                          <a:solidFill>
                            <a:schemeClr val="tx1"/>
                          </a:solidFill>
                          <a:effectLst/>
                        </a:rPr>
                        <a:t>Actividades</a:t>
                      </a:r>
                      <a:endParaRPr lang="es-MX" sz="1600" b="0" cap="none" spc="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70072" marB="70072" anchor="b"/>
                </a:tc>
                <a:tc gridSpan="4">
                  <a:txBody>
                    <a:bodyPr/>
                    <a:lstStyle/>
                    <a:p>
                      <a:pPr algn="ctr">
                        <a:lnSpc>
                          <a:spcPct val="150000"/>
                        </a:lnSpc>
                        <a:spcAft>
                          <a:spcPts val="800"/>
                        </a:spcAft>
                      </a:pPr>
                      <a:r>
                        <a:rPr lang="es-MX" sz="1600" b="0" cap="none" spc="0">
                          <a:ln w="0"/>
                          <a:solidFill>
                            <a:schemeClr val="tx1"/>
                          </a:solidFill>
                          <a:effectLst>
                            <a:outerShdw blurRad="38100" dist="19050" dir="2700000" algn="tl" rotWithShape="0">
                              <a:schemeClr val="dk1">
                                <a:alpha val="40000"/>
                              </a:schemeClr>
                            </a:outerShdw>
                          </a:effectLst>
                        </a:rPr>
                        <a:t>Semestre</a:t>
                      </a:r>
                      <a:endParaRPr lang="es-MX" sz="1600" b="0" cap="none" spc="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70072" marB="70072" anchor="b"/>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860571410"/>
                  </a:ext>
                </a:extLst>
              </a:tr>
              <a:tr h="492380">
                <a:tc vMerge="1">
                  <a:txBody>
                    <a:bodyPr/>
                    <a:lstStyle/>
                    <a:p>
                      <a:endParaRPr lang="es-MX"/>
                    </a:p>
                  </a:txBody>
                  <a:tcPr/>
                </a:tc>
                <a:tc>
                  <a:txBody>
                    <a:bodyPr/>
                    <a:lstStyle/>
                    <a:p>
                      <a:pPr algn="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2022-1</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2022-2</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2023-1</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marL="7620" algn="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2023-2</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660934639"/>
                  </a:ext>
                </a:extLst>
              </a:tr>
              <a:tr h="613716">
                <a:tc>
                  <a:txBody>
                    <a:bodyPr/>
                    <a:lstStyle/>
                    <a:p>
                      <a:pPr>
                        <a:lnSpc>
                          <a:spcPct val="150000"/>
                        </a:lnSpc>
                        <a:spcAft>
                          <a:spcPts val="800"/>
                        </a:spcAft>
                      </a:pPr>
                      <a:r>
                        <a:rPr lang="es-MX" sz="1200" b="0" cap="none" spc="0">
                          <a:ln w="0"/>
                          <a:solidFill>
                            <a:schemeClr val="tx1"/>
                          </a:solidFill>
                          <a:effectLst/>
                        </a:rPr>
                        <a:t>Cursos requeridos por el plan de estudios del posgrado </a:t>
                      </a:r>
                      <a:endParaRPr lang="es-MX" sz="1200" b="0" cap="none" spc="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3612161268"/>
                  </a:ext>
                </a:extLst>
              </a:tr>
              <a:tr h="490978">
                <a:tc>
                  <a:txBody>
                    <a:bodyPr/>
                    <a:lstStyle/>
                    <a:p>
                      <a:pPr>
                        <a:lnSpc>
                          <a:spcPct val="150000"/>
                        </a:lnSpc>
                        <a:spcAft>
                          <a:spcPts val="800"/>
                        </a:spcAft>
                      </a:pPr>
                      <a:r>
                        <a:rPr lang="es-MX" sz="1200" b="0" cap="none" spc="0">
                          <a:ln w="0"/>
                          <a:solidFill>
                            <a:schemeClr val="tx1"/>
                          </a:solidFill>
                          <a:effectLst/>
                        </a:rPr>
                        <a:t>Revisión de antecedentes</a:t>
                      </a:r>
                      <a:endParaRPr lang="es-MX" sz="1200" b="0" cap="none" spc="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1127193697"/>
                  </a:ext>
                </a:extLst>
              </a:tr>
              <a:tr h="701304">
                <a:tc>
                  <a:txBody>
                    <a:bodyPr/>
                    <a:lstStyle/>
                    <a:p>
                      <a:pPr>
                        <a:lnSpc>
                          <a:spcPct val="150000"/>
                        </a:lnSpc>
                        <a:spcAft>
                          <a:spcPts val="800"/>
                        </a:spcAft>
                      </a:pPr>
                      <a:r>
                        <a:rPr lang="es-MX" sz="1200" b="0" cap="none" spc="0">
                          <a:ln w="0"/>
                          <a:solidFill>
                            <a:schemeClr val="tx1"/>
                          </a:solidFill>
                          <a:effectLst/>
                        </a:rPr>
                        <a:t>Trabajo de campo</a:t>
                      </a:r>
                      <a:endParaRPr lang="es-MX" sz="1200" b="0" cap="none" spc="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2992916402"/>
                  </a:ext>
                </a:extLst>
              </a:tr>
              <a:tr h="701304">
                <a:tc>
                  <a:txBody>
                    <a:bodyPr/>
                    <a:lstStyle/>
                    <a:p>
                      <a:pPr>
                        <a:lnSpc>
                          <a:spcPct val="150000"/>
                        </a:lnSpc>
                        <a:spcAft>
                          <a:spcPts val="800"/>
                        </a:spcAft>
                      </a:pPr>
                      <a:r>
                        <a:rPr lang="es-MX" sz="1200" b="0" cap="none" spc="0">
                          <a:ln w="0"/>
                          <a:solidFill>
                            <a:schemeClr val="tx1"/>
                          </a:solidFill>
                          <a:effectLst/>
                        </a:rPr>
                        <a:t>Trabajo experimental</a:t>
                      </a:r>
                      <a:endParaRPr lang="es-MX" sz="1200" b="0" cap="none" spc="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3797658325"/>
                  </a:ext>
                </a:extLst>
              </a:tr>
              <a:tr h="492380">
                <a:tc>
                  <a:txBody>
                    <a:bodyPr/>
                    <a:lstStyle/>
                    <a:p>
                      <a:pPr>
                        <a:lnSpc>
                          <a:spcPct val="150000"/>
                        </a:lnSpc>
                        <a:spcAft>
                          <a:spcPts val="800"/>
                        </a:spcAft>
                      </a:pPr>
                      <a:r>
                        <a:rPr lang="es-MX" sz="1200" b="0" cap="none" spc="0">
                          <a:ln w="0"/>
                          <a:solidFill>
                            <a:schemeClr val="tx1"/>
                          </a:solidFill>
                          <a:effectLst/>
                        </a:rPr>
                        <a:t>Procesamiento de datos y análisis de resultados</a:t>
                      </a:r>
                      <a:endParaRPr lang="es-MX" sz="1200" b="0" cap="none" spc="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3714129956"/>
                  </a:ext>
                </a:extLst>
              </a:tr>
              <a:tr h="492380">
                <a:tc>
                  <a:txBody>
                    <a:bodyPr/>
                    <a:lstStyle/>
                    <a:p>
                      <a:pPr>
                        <a:lnSpc>
                          <a:spcPct val="150000"/>
                        </a:lnSpc>
                        <a:spcAft>
                          <a:spcPts val="800"/>
                        </a:spcAft>
                      </a:pPr>
                      <a:r>
                        <a:rPr lang="es-MX" sz="1200" b="0" cap="none" spc="0">
                          <a:ln w="0"/>
                          <a:solidFill>
                            <a:schemeClr val="tx1"/>
                          </a:solidFill>
                          <a:effectLst/>
                        </a:rPr>
                        <a:t>Redacción del trabajo de tesis</a:t>
                      </a:r>
                      <a:endParaRPr lang="es-MX" sz="1200" b="0" cap="none" spc="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1199605370"/>
                  </a:ext>
                </a:extLst>
              </a:tr>
            </a:tbl>
          </a:graphicData>
        </a:graphic>
      </p:graphicFrame>
      <p:graphicFrame>
        <p:nvGraphicFramePr>
          <p:cNvPr id="5" name="Diagrama 4">
            <a:extLst>
              <a:ext uri="{FF2B5EF4-FFF2-40B4-BE49-F238E27FC236}">
                <a16:creationId xmlns:a16="http://schemas.microsoft.com/office/drawing/2014/main" id="{D92BF822-A237-4E96-A7E0-D74F10A0B5FC}"/>
              </a:ext>
            </a:extLst>
          </p:cNvPr>
          <p:cNvGraphicFramePr/>
          <p:nvPr>
            <p:extLst>
              <p:ext uri="{D42A27DB-BD31-4B8C-83A1-F6EECF244321}">
                <p14:modId xmlns:p14="http://schemas.microsoft.com/office/powerpoint/2010/main" val="1583649504"/>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número de diapositiva 2">
            <a:extLst>
              <a:ext uri="{FF2B5EF4-FFF2-40B4-BE49-F238E27FC236}">
                <a16:creationId xmlns:a16="http://schemas.microsoft.com/office/drawing/2014/main" id="{ECF9B816-2737-4F76-AB4F-DE0DE6D61025}"/>
              </a:ext>
            </a:extLst>
          </p:cNvPr>
          <p:cNvSpPr txBox="1">
            <a:spLocks/>
          </p:cNvSpPr>
          <p:nvPr/>
        </p:nvSpPr>
        <p:spPr>
          <a:xfrm>
            <a:off x="10291165" y="1197864"/>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21</a:t>
            </a:r>
          </a:p>
        </p:txBody>
      </p:sp>
    </p:spTree>
    <p:extLst>
      <p:ext uri="{BB962C8B-B14F-4D97-AF65-F5344CB8AC3E}">
        <p14:creationId xmlns:p14="http://schemas.microsoft.com/office/powerpoint/2010/main" val="258407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narVert">
          <a:fgClr>
            <a:schemeClr val="accent1"/>
          </a:fgClr>
          <a:bgClr>
            <a:schemeClr val="bg1"/>
          </a:bgClr>
        </a:pattFill>
        <a:effectLst/>
      </p:bgPr>
    </p:bg>
    <p:spTree>
      <p:nvGrpSpPr>
        <p:cNvPr id="1" name=""/>
        <p:cNvGrpSpPr/>
        <p:nvPr/>
      </p:nvGrpSpPr>
      <p:grpSpPr>
        <a:xfrm>
          <a:off x="0" y="0"/>
          <a:ext cx="0" cy="0"/>
          <a:chOff x="0" y="0"/>
          <a:chExt cx="0" cy="0"/>
        </a:xfrm>
      </p:grpSpPr>
      <p:pic>
        <p:nvPicPr>
          <p:cNvPr id="4" name="Imagen 3" descr="Personas en un campo&#10;&#10;Descripción generada automáticamente con confianza media">
            <a:extLst>
              <a:ext uri="{FF2B5EF4-FFF2-40B4-BE49-F238E27FC236}">
                <a16:creationId xmlns:a16="http://schemas.microsoft.com/office/drawing/2014/main" id="{FCC6CD31-11D9-4C77-B4B7-057820C44772}"/>
              </a:ext>
            </a:extLst>
          </p:cNvPr>
          <p:cNvPicPr>
            <a:picLocks noChangeAspect="1"/>
          </p:cNvPicPr>
          <p:nvPr/>
        </p:nvPicPr>
        <p:blipFill rotWithShape="1">
          <a:blip r:embed="rId2"/>
          <a:srcRect l="9513" t="38310" r="29161" b="23999"/>
          <a:stretch/>
        </p:blipFill>
        <p:spPr>
          <a:xfrm flipH="1">
            <a:off x="914398" y="1084351"/>
            <a:ext cx="10538461" cy="4857751"/>
          </a:xfrm>
          <a:prstGeom prst="rect">
            <a:avLst/>
          </a:prstGeom>
        </p:spPr>
      </p:pic>
      <p:sp>
        <p:nvSpPr>
          <p:cNvPr id="2" name="Marcador de número de diapositiva 1">
            <a:extLst>
              <a:ext uri="{FF2B5EF4-FFF2-40B4-BE49-F238E27FC236}">
                <a16:creationId xmlns:a16="http://schemas.microsoft.com/office/drawing/2014/main" id="{F4E1D60F-C55C-4662-AC32-DBE026D4E8DC}"/>
              </a:ext>
            </a:extLst>
          </p:cNvPr>
          <p:cNvSpPr>
            <a:spLocks noGrp="1"/>
          </p:cNvSpPr>
          <p:nvPr>
            <p:ph type="sldNum" sz="quarter" idx="12"/>
          </p:nvPr>
        </p:nvSpPr>
        <p:spPr>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algn="ctr">
              <a:spcAft>
                <a:spcPts val="600"/>
              </a:spcAft>
            </a:pPr>
            <a:r>
              <a:rPr lang="en-US" sz="1600" b="1">
                <a:solidFill>
                  <a:schemeClr val="tx1"/>
                </a:solidFill>
              </a:rPr>
              <a:t>22</a:t>
            </a:r>
          </a:p>
        </p:txBody>
      </p:sp>
      <p:sp>
        <p:nvSpPr>
          <p:cNvPr id="8" name="CuadroTexto 7">
            <a:extLst>
              <a:ext uri="{FF2B5EF4-FFF2-40B4-BE49-F238E27FC236}">
                <a16:creationId xmlns:a16="http://schemas.microsoft.com/office/drawing/2014/main" id="{2D15EF2F-0163-48EE-94F8-47A1CCC5F69D}"/>
              </a:ext>
            </a:extLst>
          </p:cNvPr>
          <p:cNvSpPr txBox="1"/>
          <p:nvPr/>
        </p:nvSpPr>
        <p:spPr>
          <a:xfrm>
            <a:off x="2892907" y="2697982"/>
            <a:ext cx="6802734" cy="5847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419" sz="3200">
                <a:effectLst>
                  <a:outerShdw blurRad="38100" dist="38100" dir="2700000" algn="tl">
                    <a:srgbClr val="000000">
                      <a:alpha val="43137"/>
                    </a:srgbClr>
                  </a:outerShdw>
                </a:effectLst>
              </a:rPr>
              <a:t>¡Gracias por su atención!</a:t>
            </a:r>
            <a:endParaRPr lang="es-MX" sz="32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674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7D130FBA-39A1-442C-8342-BF5F4A59DBF2}"/>
              </a:ext>
            </a:extLst>
          </p:cNvPr>
          <p:cNvGraphicFramePr/>
          <p:nvPr>
            <p:extLst>
              <p:ext uri="{D42A27DB-BD31-4B8C-83A1-F6EECF244321}">
                <p14:modId xmlns:p14="http://schemas.microsoft.com/office/powerpoint/2010/main" val="601604799"/>
              </p:ext>
            </p:extLst>
          </p:nvPr>
        </p:nvGraphicFramePr>
        <p:xfrm>
          <a:off x="1335480" y="136525"/>
          <a:ext cx="9872652" cy="487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ítulo 4">
            <a:extLst>
              <a:ext uri="{FF2B5EF4-FFF2-40B4-BE49-F238E27FC236}">
                <a16:creationId xmlns:a16="http://schemas.microsoft.com/office/drawing/2014/main" id="{3358AC97-3599-4BE5-A231-33B7C85AB78C}"/>
              </a:ext>
            </a:extLst>
          </p:cNvPr>
          <p:cNvSpPr>
            <a:spLocks noGrp="1"/>
          </p:cNvSpPr>
          <p:nvPr>
            <p:ph type="title"/>
          </p:nvPr>
        </p:nvSpPr>
        <p:spPr>
          <a:xfrm>
            <a:off x="1251678" y="1060987"/>
            <a:ext cx="10178322" cy="739053"/>
          </a:xfrm>
        </p:spPr>
        <p:txBody>
          <a:bodyPr>
            <a:normAutofit/>
          </a:bodyPr>
          <a:lstStyle/>
          <a:p>
            <a:pPr algn="ctr"/>
            <a:r>
              <a:rPr lang="es-MX" sz="3600"/>
              <a:t>Métodos de remediación</a:t>
            </a:r>
          </a:p>
        </p:txBody>
      </p:sp>
      <p:sp>
        <p:nvSpPr>
          <p:cNvPr id="10" name="Marcador de número de diapositiva 9">
            <a:extLst>
              <a:ext uri="{FF2B5EF4-FFF2-40B4-BE49-F238E27FC236}">
                <a16:creationId xmlns:a16="http://schemas.microsoft.com/office/drawing/2014/main" id="{E7E95385-4712-4E0B-84EF-DBA599A5F662}"/>
              </a:ext>
            </a:extLst>
          </p:cNvPr>
          <p:cNvSpPr>
            <a:spLocks noGrp="1"/>
          </p:cNvSpPr>
          <p:nvPr>
            <p:ph type="sldNum" sz="quarter" idx="12"/>
          </p:nvPr>
        </p:nvSpPr>
        <p:spPr>
          <a:xfrm>
            <a:off x="10128206" y="960809"/>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a:t>2</a:t>
            </a:r>
          </a:p>
        </p:txBody>
      </p:sp>
      <p:sp>
        <p:nvSpPr>
          <p:cNvPr id="9" name="CuadroTexto 8">
            <a:extLst>
              <a:ext uri="{FF2B5EF4-FFF2-40B4-BE49-F238E27FC236}">
                <a16:creationId xmlns:a16="http://schemas.microsoft.com/office/drawing/2014/main" id="{BC098F5F-326E-4029-9121-11F9E4B0576A}"/>
              </a:ext>
            </a:extLst>
          </p:cNvPr>
          <p:cNvSpPr txBox="1"/>
          <p:nvPr/>
        </p:nvSpPr>
        <p:spPr>
          <a:xfrm>
            <a:off x="600954" y="6320175"/>
            <a:ext cx="6225457" cy="338554"/>
          </a:xfrm>
          <a:prstGeom prst="rect">
            <a:avLst/>
          </a:prstGeom>
          <a:noFill/>
        </p:spPr>
        <p:txBody>
          <a:bodyPr wrap="square">
            <a:spAutoFit/>
          </a:bodyPr>
          <a:lstStyle/>
          <a:p>
            <a:pPr algn="l"/>
            <a:r>
              <a:rPr lang="es-MX" sz="1600">
                <a:effectLst/>
                <a:ea typeface="Calibri" panose="020F0502020204030204" pitchFamily="34" charset="0"/>
              </a:rPr>
              <a:t>(Ali et al. 2013; González-Chávez et al. 2017;</a:t>
            </a:r>
            <a:r>
              <a:rPr lang="fr-FR" sz="1600">
                <a:solidFill>
                  <a:srgbClr val="000000"/>
                </a:solidFill>
                <a:effectLst/>
                <a:ea typeface="Calibri" panose="020F0502020204030204" pitchFamily="34" charset="0"/>
              </a:rPr>
              <a:t> </a:t>
            </a:r>
            <a:r>
              <a:rPr lang="fr-FR" sz="1600" b="0" i="0" u="none" strike="noStrike" baseline="0">
                <a:solidFill>
                  <a:srgbClr val="000000"/>
                </a:solidFill>
              </a:rPr>
              <a:t>Méndez y Maier 2008</a:t>
            </a:r>
            <a:r>
              <a:rPr lang="es-MX" sz="1600">
                <a:effectLst/>
                <a:ea typeface="Calibri" panose="020F0502020204030204" pitchFamily="34" charset="0"/>
              </a:rPr>
              <a:t>)</a:t>
            </a:r>
            <a:endParaRPr lang="es-MX" sz="1400"/>
          </a:p>
        </p:txBody>
      </p:sp>
      <p:sp>
        <p:nvSpPr>
          <p:cNvPr id="14" name="Marcador de contenido 13">
            <a:extLst>
              <a:ext uri="{FF2B5EF4-FFF2-40B4-BE49-F238E27FC236}">
                <a16:creationId xmlns:a16="http://schemas.microsoft.com/office/drawing/2014/main" id="{9415AEAC-B6CE-9848-36A5-A63FA66F39CB}"/>
              </a:ext>
            </a:extLst>
          </p:cNvPr>
          <p:cNvSpPr>
            <a:spLocks noGrp="1"/>
          </p:cNvSpPr>
          <p:nvPr>
            <p:ph sz="half" idx="1"/>
          </p:nvPr>
        </p:nvSpPr>
        <p:spPr>
          <a:xfrm>
            <a:off x="1135462" y="2133059"/>
            <a:ext cx="4715699" cy="1101631"/>
          </a:xfrm>
          <a:prstGeom prst="rect">
            <a:avLst/>
          </a:prstGeom>
          <a:noFill/>
          <a:ln>
            <a:noFill/>
          </a:ln>
        </p:spPr>
        <p:style>
          <a:lnRef idx="0">
            <a:scrgbClr r="0" g="0" b="0"/>
          </a:lnRef>
          <a:fillRef idx="0">
            <a:scrgbClr r="0" g="0" b="0"/>
          </a:fillRef>
          <a:effectRef idx="0">
            <a:scrgbClr r="0" g="0" b="0"/>
          </a:effectRef>
          <a:fontRef idx="minor">
            <a:schemeClr val="dk1"/>
          </a:fontRef>
        </p:style>
        <p:txBody>
          <a:bodyPr>
            <a:noAutofit/>
          </a:bodyPr>
          <a:lstStyle/>
          <a:p>
            <a:pPr marL="265176" marR="0" lvl="1" indent="-137160" defTabSz="914400" rtl="0" eaLnBrk="1" fontAlgn="auto" latinLnBrk="0" hangingPunct="1">
              <a:lnSpc>
                <a:spcPct val="90000"/>
              </a:lnSpc>
              <a:spcBef>
                <a:spcPts val="200"/>
              </a:spcBef>
              <a:spcAft>
                <a:spcPts val="400"/>
              </a:spcAft>
              <a:buClr>
                <a:srgbClr val="99CB38"/>
              </a:buClr>
              <a:buSzTx/>
              <a:buFont typeface="Wingdings 3" pitchFamily="18" charset="2"/>
              <a:buBlip>
                <a:blip r:embed="rId8">
                  <a:extLst>
                    <a:ext uri="{96DAC541-7B7A-43D3-8B79-37D633B846F1}">
                      <asvg:svgBlip xmlns:asvg="http://schemas.microsoft.com/office/drawing/2016/SVG/main" r:embed="rId9"/>
                    </a:ext>
                  </a:extLst>
                </a:blip>
              </a:buBlip>
              <a:tabLst/>
              <a:defRPr/>
            </a:pPr>
            <a:r>
              <a:rPr kumimoji="0" lang="es-MX" sz="2800" b="0" i="0" u="none" strike="noStrike" kern="1200" cap="none" spc="0" normalizeH="0" baseline="0" noProof="0">
                <a:ln>
                  <a:noFill/>
                </a:ln>
                <a:solidFill>
                  <a:schemeClr val="tx1"/>
                </a:solidFill>
                <a:effectLst/>
                <a:uLnTx/>
                <a:uFillTx/>
                <a:latin typeface="Tw Cen MT" panose="020B0602020104020603"/>
                <a:ea typeface="+mn-ea"/>
                <a:cs typeface="+mn-cs"/>
              </a:rPr>
              <a:t>Físicos: encapsulado o lavado</a:t>
            </a:r>
          </a:p>
          <a:p>
            <a:pPr marL="265176" marR="0" lvl="1" indent="-137160" defTabSz="914400" rtl="0" eaLnBrk="1" fontAlgn="auto" latinLnBrk="0" hangingPunct="1">
              <a:lnSpc>
                <a:spcPct val="90000"/>
              </a:lnSpc>
              <a:spcBef>
                <a:spcPts val="200"/>
              </a:spcBef>
              <a:spcAft>
                <a:spcPts val="400"/>
              </a:spcAft>
              <a:buClr>
                <a:srgbClr val="99CB38"/>
              </a:buClr>
              <a:buSzTx/>
              <a:buFont typeface="Wingdings 3" pitchFamily="18" charset="2"/>
              <a:buBlip>
                <a:blip r:embed="rId8">
                  <a:extLst>
                    <a:ext uri="{96DAC541-7B7A-43D3-8B79-37D633B846F1}">
                      <asvg:svgBlip xmlns:asvg="http://schemas.microsoft.com/office/drawing/2016/SVG/main" r:embed="rId9"/>
                    </a:ext>
                  </a:extLst>
                </a:blip>
              </a:buBlip>
              <a:tabLst/>
              <a:defRPr/>
            </a:pPr>
            <a:endParaRPr kumimoji="0" lang="es-MX" sz="2800" b="0" i="0" u="none" strike="noStrike" kern="1200" cap="none" spc="0" normalizeH="0" baseline="0" noProof="0">
              <a:ln>
                <a:noFill/>
              </a:ln>
              <a:solidFill>
                <a:schemeClr val="tx1"/>
              </a:solidFill>
              <a:effectLst/>
              <a:uLnTx/>
              <a:uFillTx/>
              <a:latin typeface="Tw Cen MT" panose="020B0602020104020603"/>
              <a:ea typeface="+mn-ea"/>
              <a:cs typeface="+mn-cs"/>
            </a:endParaRPr>
          </a:p>
          <a:p>
            <a:pPr lvl="1">
              <a:buClr>
                <a:srgbClr val="99CB38"/>
              </a:buClr>
              <a:buBlip>
                <a:blip r:embed="rId8">
                  <a:extLst>
                    <a:ext uri="{96DAC541-7B7A-43D3-8B79-37D633B846F1}">
                      <asvg:svgBlip xmlns:asvg="http://schemas.microsoft.com/office/drawing/2016/SVG/main" r:embed="rId9"/>
                    </a:ext>
                  </a:extLst>
                </a:blip>
              </a:buBlip>
              <a:defRPr/>
            </a:pPr>
            <a:endParaRPr lang="es-MX" sz="2800">
              <a:solidFill>
                <a:schemeClr val="tx1"/>
              </a:solidFill>
            </a:endParaRPr>
          </a:p>
          <a:p>
            <a:pPr marL="265176" marR="0" lvl="1" indent="-137160" defTabSz="914400" rtl="0" eaLnBrk="1" fontAlgn="auto" latinLnBrk="0" hangingPunct="1">
              <a:lnSpc>
                <a:spcPct val="90000"/>
              </a:lnSpc>
              <a:spcBef>
                <a:spcPts val="200"/>
              </a:spcBef>
              <a:spcAft>
                <a:spcPts val="400"/>
              </a:spcAft>
              <a:buClr>
                <a:srgbClr val="99CB38"/>
              </a:buClr>
              <a:buSzTx/>
              <a:buFont typeface="Wingdings 3" pitchFamily="18" charset="2"/>
              <a:buBlip>
                <a:blip r:embed="rId8">
                  <a:extLst>
                    <a:ext uri="{96DAC541-7B7A-43D3-8B79-37D633B846F1}">
                      <asvg:svgBlip xmlns:asvg="http://schemas.microsoft.com/office/drawing/2016/SVG/main" r:embed="rId9"/>
                    </a:ext>
                  </a:extLst>
                </a:blip>
              </a:buBlip>
              <a:tabLst/>
              <a:defRPr/>
            </a:pPr>
            <a:endParaRPr kumimoji="0" lang="es-MX" sz="2800" b="0" i="0" u="none" strike="noStrike" kern="1200" cap="none" spc="0" normalizeH="0" baseline="0" noProof="0">
              <a:ln>
                <a:noFill/>
              </a:ln>
              <a:solidFill>
                <a:schemeClr val="tx1"/>
              </a:solidFill>
              <a:effectLst/>
              <a:uLnTx/>
              <a:uFillTx/>
              <a:latin typeface="Tw Cen MT" panose="020B0602020104020603"/>
              <a:ea typeface="+mn-ea"/>
              <a:cs typeface="+mn-cs"/>
            </a:endParaRPr>
          </a:p>
          <a:p>
            <a:endParaRPr lang="es-MX" sz="2800">
              <a:solidFill>
                <a:schemeClr val="tx1"/>
              </a:solidFill>
            </a:endParaRPr>
          </a:p>
        </p:txBody>
      </p:sp>
      <p:pic>
        <p:nvPicPr>
          <p:cNvPr id="26" name="Imagen 25">
            <a:extLst>
              <a:ext uri="{FF2B5EF4-FFF2-40B4-BE49-F238E27FC236}">
                <a16:creationId xmlns:a16="http://schemas.microsoft.com/office/drawing/2014/main" id="{219B5D76-92F8-79E3-58C5-9EDAA573586B}"/>
              </a:ext>
            </a:extLst>
          </p:cNvPr>
          <p:cNvPicPr>
            <a:picLocks noChangeAspect="1"/>
          </p:cNvPicPr>
          <p:nvPr/>
        </p:nvPicPr>
        <p:blipFill>
          <a:blip r:embed="rId10"/>
          <a:stretch>
            <a:fillRect/>
          </a:stretch>
        </p:blipFill>
        <p:spPr>
          <a:xfrm>
            <a:off x="1454352" y="2683874"/>
            <a:ext cx="1332284" cy="1332284"/>
          </a:xfrm>
          <a:prstGeom prst="rect">
            <a:avLst/>
          </a:prstGeom>
        </p:spPr>
      </p:pic>
      <p:pic>
        <p:nvPicPr>
          <p:cNvPr id="32" name="Imagen 31">
            <a:extLst>
              <a:ext uri="{FF2B5EF4-FFF2-40B4-BE49-F238E27FC236}">
                <a16:creationId xmlns:a16="http://schemas.microsoft.com/office/drawing/2014/main" id="{C2B10581-30BA-46B5-878F-10C9B642B788}"/>
              </a:ext>
            </a:extLst>
          </p:cNvPr>
          <p:cNvPicPr>
            <a:picLocks noChangeAspect="1"/>
          </p:cNvPicPr>
          <p:nvPr/>
        </p:nvPicPr>
        <p:blipFill>
          <a:blip r:embed="rId11"/>
          <a:stretch>
            <a:fillRect/>
          </a:stretch>
        </p:blipFill>
        <p:spPr>
          <a:xfrm>
            <a:off x="2284819" y="4285026"/>
            <a:ext cx="1428863" cy="1428863"/>
          </a:xfrm>
          <a:prstGeom prst="rect">
            <a:avLst/>
          </a:prstGeom>
        </p:spPr>
      </p:pic>
      <p:sp>
        <p:nvSpPr>
          <p:cNvPr id="34" name="CuadroTexto 33">
            <a:extLst>
              <a:ext uri="{FF2B5EF4-FFF2-40B4-BE49-F238E27FC236}">
                <a16:creationId xmlns:a16="http://schemas.microsoft.com/office/drawing/2014/main" id="{C0A7D36C-B96B-4768-9BAE-64A66FAD89AD}"/>
              </a:ext>
            </a:extLst>
          </p:cNvPr>
          <p:cNvSpPr txBox="1"/>
          <p:nvPr/>
        </p:nvSpPr>
        <p:spPr>
          <a:xfrm>
            <a:off x="3222854" y="4914646"/>
            <a:ext cx="6097904" cy="954107"/>
          </a:xfrm>
          <a:prstGeom prst="rect">
            <a:avLst/>
          </a:prstGeom>
          <a:noFill/>
        </p:spPr>
        <p:txBody>
          <a:bodyPr wrap="square">
            <a:spAutoFit/>
          </a:bodyPr>
          <a:lstStyle/>
          <a:p>
            <a:pPr lvl="1">
              <a:buClr>
                <a:srgbClr val="99CB38"/>
              </a:buClr>
              <a:buBlip>
                <a:blip r:embed="rId8">
                  <a:extLst>
                    <a:ext uri="{96DAC541-7B7A-43D3-8B79-37D633B846F1}">
                      <asvg:svgBlip xmlns:asvg="http://schemas.microsoft.com/office/drawing/2016/SVG/main" r:embed="rId9"/>
                    </a:ext>
                  </a:extLst>
                </a:blip>
              </a:buBlip>
              <a:defRPr/>
            </a:pPr>
            <a:r>
              <a:rPr lang="es-MX" sz="2800">
                <a:solidFill>
                  <a:schemeClr val="tx1"/>
                </a:solidFill>
              </a:rPr>
              <a:t>Químicos: estabilización</a:t>
            </a:r>
          </a:p>
          <a:p>
            <a:pPr marL="128016" lvl="1" indent="0">
              <a:buClr>
                <a:srgbClr val="99CB38"/>
              </a:buClr>
              <a:buNone/>
              <a:defRPr/>
            </a:pPr>
            <a:endParaRPr lang="es-MX" sz="2800">
              <a:solidFill>
                <a:schemeClr val="tx1"/>
              </a:solidFill>
            </a:endParaRPr>
          </a:p>
        </p:txBody>
      </p:sp>
      <p:sp>
        <p:nvSpPr>
          <p:cNvPr id="36" name="CuadroTexto 35">
            <a:extLst>
              <a:ext uri="{FF2B5EF4-FFF2-40B4-BE49-F238E27FC236}">
                <a16:creationId xmlns:a16="http://schemas.microsoft.com/office/drawing/2014/main" id="{37B7EE55-2458-D9B0-470B-EA41A64DAF06}"/>
              </a:ext>
            </a:extLst>
          </p:cNvPr>
          <p:cNvSpPr txBox="1"/>
          <p:nvPr/>
        </p:nvSpPr>
        <p:spPr>
          <a:xfrm>
            <a:off x="6096000" y="2184522"/>
            <a:ext cx="6097904" cy="954107"/>
          </a:xfrm>
          <a:prstGeom prst="rect">
            <a:avLst/>
          </a:prstGeom>
          <a:noFill/>
        </p:spPr>
        <p:txBody>
          <a:bodyPr wrap="square">
            <a:spAutoFit/>
          </a:bodyPr>
          <a:lstStyle/>
          <a:p>
            <a:pPr lvl="1">
              <a:buClr>
                <a:srgbClr val="99CB38"/>
              </a:buClr>
              <a:buBlip>
                <a:blip r:embed="rId8">
                  <a:extLst>
                    <a:ext uri="{96DAC541-7B7A-43D3-8B79-37D633B846F1}">
                      <asvg:svgBlip xmlns:asvg="http://schemas.microsoft.com/office/drawing/2016/SVG/main" r:embed="rId9"/>
                    </a:ext>
                  </a:extLst>
                </a:blip>
              </a:buBlip>
              <a:defRPr/>
            </a:pPr>
            <a:r>
              <a:rPr lang="es-MX" sz="2800">
                <a:solidFill>
                  <a:schemeClr val="tx1"/>
                </a:solidFill>
              </a:rPr>
              <a:t>Biológicos: plantas y sus microorganismos</a:t>
            </a:r>
          </a:p>
        </p:txBody>
      </p:sp>
      <p:pic>
        <p:nvPicPr>
          <p:cNvPr id="38" name="Imagen 37">
            <a:extLst>
              <a:ext uri="{FF2B5EF4-FFF2-40B4-BE49-F238E27FC236}">
                <a16:creationId xmlns:a16="http://schemas.microsoft.com/office/drawing/2014/main" id="{85F29813-E5E0-49D4-A0C8-77E5CF22DF39}"/>
              </a:ext>
            </a:extLst>
          </p:cNvPr>
          <p:cNvPicPr>
            <a:picLocks noChangeAspect="1"/>
          </p:cNvPicPr>
          <p:nvPr/>
        </p:nvPicPr>
        <p:blipFill>
          <a:blip r:embed="rId12"/>
          <a:stretch>
            <a:fillRect/>
          </a:stretch>
        </p:blipFill>
        <p:spPr>
          <a:xfrm>
            <a:off x="10605147" y="1656704"/>
            <a:ext cx="1133759" cy="1133759"/>
          </a:xfrm>
          <a:prstGeom prst="rect">
            <a:avLst/>
          </a:prstGeom>
        </p:spPr>
      </p:pic>
      <p:pic>
        <p:nvPicPr>
          <p:cNvPr id="40" name="Imagen 39">
            <a:extLst>
              <a:ext uri="{FF2B5EF4-FFF2-40B4-BE49-F238E27FC236}">
                <a16:creationId xmlns:a16="http://schemas.microsoft.com/office/drawing/2014/main" id="{3B88179D-4925-F93B-CE3A-94C138E12442}"/>
              </a:ext>
            </a:extLst>
          </p:cNvPr>
          <p:cNvPicPr>
            <a:picLocks noChangeAspect="1"/>
          </p:cNvPicPr>
          <p:nvPr/>
        </p:nvPicPr>
        <p:blipFill>
          <a:blip r:embed="rId13"/>
          <a:stretch>
            <a:fillRect/>
          </a:stretch>
        </p:blipFill>
        <p:spPr>
          <a:xfrm>
            <a:off x="6787880" y="3180837"/>
            <a:ext cx="1128156" cy="1128156"/>
          </a:xfrm>
          <a:prstGeom prst="rect">
            <a:avLst/>
          </a:prstGeom>
        </p:spPr>
      </p:pic>
      <p:pic>
        <p:nvPicPr>
          <p:cNvPr id="42" name="Imagen 41">
            <a:extLst>
              <a:ext uri="{FF2B5EF4-FFF2-40B4-BE49-F238E27FC236}">
                <a16:creationId xmlns:a16="http://schemas.microsoft.com/office/drawing/2014/main" id="{9D22A255-50D2-8BF7-14F8-08F520D94E18}"/>
              </a:ext>
            </a:extLst>
          </p:cNvPr>
          <p:cNvPicPr>
            <a:picLocks noChangeAspect="1"/>
          </p:cNvPicPr>
          <p:nvPr/>
        </p:nvPicPr>
        <p:blipFill>
          <a:blip r:embed="rId14"/>
          <a:stretch>
            <a:fillRect/>
          </a:stretch>
        </p:blipFill>
        <p:spPr>
          <a:xfrm>
            <a:off x="1135462" y="598155"/>
            <a:ext cx="1273947" cy="1273947"/>
          </a:xfrm>
          <a:prstGeom prst="rect">
            <a:avLst/>
          </a:prstGeom>
        </p:spPr>
      </p:pic>
      <p:graphicFrame>
        <p:nvGraphicFramePr>
          <p:cNvPr id="45" name="Diagrama 44">
            <a:extLst>
              <a:ext uri="{FF2B5EF4-FFF2-40B4-BE49-F238E27FC236}">
                <a16:creationId xmlns:a16="http://schemas.microsoft.com/office/drawing/2014/main" id="{4BAC2E76-52B5-28A0-70C2-5CE09B05F176}"/>
              </a:ext>
            </a:extLst>
          </p:cNvPr>
          <p:cNvGraphicFramePr/>
          <p:nvPr>
            <p:extLst>
              <p:ext uri="{D42A27DB-BD31-4B8C-83A1-F6EECF244321}">
                <p14:modId xmlns:p14="http://schemas.microsoft.com/office/powerpoint/2010/main" val="2377244176"/>
              </p:ext>
            </p:extLst>
          </p:nvPr>
        </p:nvGraphicFramePr>
        <p:xfrm>
          <a:off x="5449040" y="2923035"/>
          <a:ext cx="7466860" cy="294571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47" name="Elipse 46">
            <a:extLst>
              <a:ext uri="{FF2B5EF4-FFF2-40B4-BE49-F238E27FC236}">
                <a16:creationId xmlns:a16="http://schemas.microsoft.com/office/drawing/2014/main" id="{105289EB-6A81-0F29-05C5-3324330C6324}"/>
              </a:ext>
            </a:extLst>
          </p:cNvPr>
          <p:cNvSpPr/>
          <p:nvPr/>
        </p:nvSpPr>
        <p:spPr>
          <a:xfrm>
            <a:off x="9912366" y="2745298"/>
            <a:ext cx="2073694" cy="2050587"/>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s-MX">
                <a:ln w="0"/>
                <a:solidFill>
                  <a:schemeClr val="tx1"/>
                </a:solidFill>
                <a:effectLst>
                  <a:outerShdw blurRad="38100" dist="19050" dir="2700000" algn="tl" rotWithShape="0">
                    <a:schemeClr val="dk1">
                      <a:alpha val="40000"/>
                    </a:schemeClr>
                  </a:outerShdw>
                </a:effectLst>
              </a:rPr>
              <a:t>Fito</a:t>
            </a:r>
            <a:br>
              <a:rPr lang="es-MX">
                <a:ln w="0"/>
                <a:solidFill>
                  <a:schemeClr val="tx1"/>
                </a:solidFill>
                <a:effectLst>
                  <a:outerShdw blurRad="38100" dist="19050" dir="2700000" algn="tl" rotWithShape="0">
                    <a:schemeClr val="dk1">
                      <a:alpha val="40000"/>
                    </a:schemeClr>
                  </a:outerShdw>
                </a:effectLst>
              </a:rPr>
            </a:br>
            <a:r>
              <a:rPr lang="es-MX">
                <a:ln w="0"/>
                <a:solidFill>
                  <a:schemeClr val="tx1"/>
                </a:solidFill>
                <a:effectLst>
                  <a:outerShdw blurRad="38100" dist="19050" dir="2700000" algn="tl" rotWithShape="0">
                    <a:schemeClr val="dk1">
                      <a:alpha val="40000"/>
                    </a:schemeClr>
                  </a:outerShdw>
                </a:effectLst>
              </a:rPr>
              <a:t>extracción</a:t>
            </a:r>
          </a:p>
        </p:txBody>
      </p:sp>
      <p:sp>
        <p:nvSpPr>
          <p:cNvPr id="50" name="Elipse 49">
            <a:extLst>
              <a:ext uri="{FF2B5EF4-FFF2-40B4-BE49-F238E27FC236}">
                <a16:creationId xmlns:a16="http://schemas.microsoft.com/office/drawing/2014/main" id="{C84967CC-70AC-3136-A815-AE21741F4D46}"/>
              </a:ext>
            </a:extLst>
          </p:cNvPr>
          <p:cNvSpPr/>
          <p:nvPr/>
        </p:nvSpPr>
        <p:spPr>
          <a:xfrm>
            <a:off x="9600666" y="4795885"/>
            <a:ext cx="2024395" cy="200225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s-MX">
                <a:ln w="0"/>
                <a:solidFill>
                  <a:schemeClr val="tx1"/>
                </a:solidFill>
                <a:effectLst>
                  <a:outerShdw blurRad="38100" dist="19050" dir="2700000" algn="tl" rotWithShape="0">
                    <a:schemeClr val="dk1">
                      <a:alpha val="40000"/>
                    </a:schemeClr>
                  </a:outerShdw>
                </a:effectLst>
              </a:rPr>
              <a:t>Fito</a:t>
            </a:r>
            <a:br>
              <a:rPr lang="es-MX">
                <a:ln w="0"/>
                <a:solidFill>
                  <a:schemeClr val="tx1"/>
                </a:solidFill>
                <a:effectLst>
                  <a:outerShdw blurRad="38100" dist="19050" dir="2700000" algn="tl" rotWithShape="0">
                    <a:schemeClr val="dk1">
                      <a:alpha val="40000"/>
                    </a:schemeClr>
                  </a:outerShdw>
                </a:effectLst>
              </a:rPr>
            </a:br>
            <a:r>
              <a:rPr lang="es-MX">
                <a:ln w="0"/>
                <a:solidFill>
                  <a:schemeClr val="tx1"/>
                </a:solidFill>
                <a:effectLst>
                  <a:outerShdw blurRad="38100" dist="19050" dir="2700000" algn="tl" rotWithShape="0">
                    <a:schemeClr val="dk1">
                      <a:alpha val="40000"/>
                    </a:schemeClr>
                  </a:outerShdw>
                </a:effectLst>
              </a:rPr>
              <a:t>estabilización</a:t>
            </a:r>
          </a:p>
        </p:txBody>
      </p:sp>
    </p:spTree>
    <p:extLst>
      <p:ext uri="{BB962C8B-B14F-4D97-AF65-F5344CB8AC3E}">
        <p14:creationId xmlns:p14="http://schemas.microsoft.com/office/powerpoint/2010/main" val="213034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7D130FBA-39A1-442C-8342-BF5F4A59DBF2}"/>
              </a:ext>
            </a:extLst>
          </p:cNvPr>
          <p:cNvGraphicFramePr/>
          <p:nvPr>
            <p:extLst>
              <p:ext uri="{D42A27DB-BD31-4B8C-83A1-F6EECF244321}">
                <p14:modId xmlns:p14="http://schemas.microsoft.com/office/powerpoint/2010/main" val="1366886034"/>
              </p:ext>
            </p:extLst>
          </p:nvPr>
        </p:nvGraphicFramePr>
        <p:xfrm>
          <a:off x="1335480" y="136525"/>
          <a:ext cx="9872652" cy="487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ítulo 4">
            <a:extLst>
              <a:ext uri="{FF2B5EF4-FFF2-40B4-BE49-F238E27FC236}">
                <a16:creationId xmlns:a16="http://schemas.microsoft.com/office/drawing/2014/main" id="{3358AC97-3599-4BE5-A231-33B7C85AB78C}"/>
              </a:ext>
            </a:extLst>
          </p:cNvPr>
          <p:cNvSpPr>
            <a:spLocks noGrp="1"/>
          </p:cNvSpPr>
          <p:nvPr>
            <p:ph type="title"/>
          </p:nvPr>
        </p:nvSpPr>
        <p:spPr/>
        <p:txBody>
          <a:bodyPr>
            <a:normAutofit/>
          </a:bodyPr>
          <a:lstStyle/>
          <a:p>
            <a:pPr algn="ctr"/>
            <a:r>
              <a:rPr lang="es-419" sz="3600"/>
              <a:t>Fitoestabilización</a:t>
            </a:r>
            <a:endParaRPr lang="es-MX" sz="3600"/>
          </a:p>
        </p:txBody>
      </p:sp>
      <p:sp>
        <p:nvSpPr>
          <p:cNvPr id="2" name="Marcador de contenido 1">
            <a:extLst>
              <a:ext uri="{FF2B5EF4-FFF2-40B4-BE49-F238E27FC236}">
                <a16:creationId xmlns:a16="http://schemas.microsoft.com/office/drawing/2014/main" id="{DB64343A-97E8-41C2-90C2-38C6D4FA2FF1}"/>
              </a:ext>
            </a:extLst>
          </p:cNvPr>
          <p:cNvSpPr>
            <a:spLocks noGrp="1"/>
          </p:cNvSpPr>
          <p:nvPr>
            <p:ph sz="half" idx="1"/>
          </p:nvPr>
        </p:nvSpPr>
        <p:spPr/>
        <p:txBody>
          <a:bodyPr/>
          <a:lstStyle/>
          <a:p>
            <a:pPr>
              <a:buFont typeface="Wingdings" panose="05000000000000000000" pitchFamily="2" charset="2"/>
              <a:buChar char="§"/>
            </a:pPr>
            <a:r>
              <a:rPr lang="es-419"/>
              <a:t>Estabilizan e inmovilizan a los contaminantes en la zona de las raíces</a:t>
            </a:r>
          </a:p>
          <a:p>
            <a:pPr>
              <a:buFont typeface="Wingdings" panose="05000000000000000000" pitchFamily="2" charset="2"/>
              <a:buChar char="§"/>
            </a:pPr>
            <a:endParaRPr lang="es-419"/>
          </a:p>
          <a:p>
            <a:pPr>
              <a:buFont typeface="Wingdings" panose="05000000000000000000" pitchFamily="2" charset="2"/>
              <a:buChar char="§"/>
            </a:pPr>
            <a:r>
              <a:rPr lang="es-419"/>
              <a:t>Poca o nula acumulación de contaminantes en la zona área </a:t>
            </a:r>
          </a:p>
          <a:p>
            <a:pPr>
              <a:buFont typeface="Wingdings" panose="05000000000000000000" pitchFamily="2" charset="2"/>
              <a:buChar char="§"/>
            </a:pPr>
            <a:endParaRPr lang="es-419"/>
          </a:p>
          <a:p>
            <a:pPr>
              <a:buFont typeface="Wingdings" panose="05000000000000000000" pitchFamily="2" charset="2"/>
              <a:buChar char="§"/>
            </a:pPr>
            <a:r>
              <a:rPr lang="es-419"/>
              <a:t>Especies nativas capaces de germinar, sobrevivir y reproducirse dentro del depósito de jal</a:t>
            </a:r>
            <a:endParaRPr lang="es-MX"/>
          </a:p>
        </p:txBody>
      </p:sp>
      <p:pic>
        <p:nvPicPr>
          <p:cNvPr id="6" name="Marcador de contenido 5">
            <a:extLst>
              <a:ext uri="{FF2B5EF4-FFF2-40B4-BE49-F238E27FC236}">
                <a16:creationId xmlns:a16="http://schemas.microsoft.com/office/drawing/2014/main" id="{76EFBA82-A889-4353-B0EE-446A2667A4E8}"/>
              </a:ext>
            </a:extLst>
          </p:cNvPr>
          <p:cNvPicPr>
            <a:picLocks noGrp="1" noChangeAspect="1"/>
          </p:cNvPicPr>
          <p:nvPr>
            <p:ph sz="half" idx="2"/>
          </p:nvPr>
        </p:nvPicPr>
        <p:blipFill>
          <a:blip r:embed="rId8"/>
          <a:stretch>
            <a:fillRect/>
          </a:stretch>
        </p:blipFill>
        <p:spPr>
          <a:xfrm>
            <a:off x="6885242" y="1521848"/>
            <a:ext cx="3936833" cy="4650385"/>
          </a:xfrm>
          <a:prstGeom prst="rect">
            <a:avLst/>
          </a:prstGeom>
        </p:spPr>
      </p:pic>
      <p:sp>
        <p:nvSpPr>
          <p:cNvPr id="7" name="Marcador de número de diapositiva 2">
            <a:extLst>
              <a:ext uri="{FF2B5EF4-FFF2-40B4-BE49-F238E27FC236}">
                <a16:creationId xmlns:a16="http://schemas.microsoft.com/office/drawing/2014/main" id="{260F89CE-A223-475F-A067-8942FD0A5EE6}"/>
              </a:ext>
            </a:extLst>
          </p:cNvPr>
          <p:cNvSpPr>
            <a:spLocks noGrp="1"/>
          </p:cNvSpPr>
          <p:nvPr>
            <p:ph type="sldNum" sz="quarter" idx="12"/>
          </p:nvPr>
        </p:nvSpPr>
        <p:spPr>
          <a:xfrm>
            <a:off x="10114177" y="935997"/>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a:t>3</a:t>
            </a:r>
          </a:p>
        </p:txBody>
      </p:sp>
      <p:sp>
        <p:nvSpPr>
          <p:cNvPr id="9" name="CuadroTexto 8">
            <a:extLst>
              <a:ext uri="{FF2B5EF4-FFF2-40B4-BE49-F238E27FC236}">
                <a16:creationId xmlns:a16="http://schemas.microsoft.com/office/drawing/2014/main" id="{BC098F5F-326E-4029-9121-11F9E4B0576A}"/>
              </a:ext>
            </a:extLst>
          </p:cNvPr>
          <p:cNvSpPr txBox="1"/>
          <p:nvPr/>
        </p:nvSpPr>
        <p:spPr>
          <a:xfrm>
            <a:off x="1024127" y="5741346"/>
            <a:ext cx="7159451" cy="861774"/>
          </a:xfrm>
          <a:prstGeom prst="rect">
            <a:avLst/>
          </a:prstGeom>
          <a:noFill/>
        </p:spPr>
        <p:txBody>
          <a:bodyPr wrap="square">
            <a:spAutoFit/>
          </a:bodyPr>
          <a:lstStyle/>
          <a:p>
            <a:pPr algn="l"/>
            <a:endParaRPr lang="es-MX" b="0" i="0" u="none" strike="noStrike" baseline="0">
              <a:solidFill>
                <a:srgbClr val="000000"/>
              </a:solidFill>
              <a:latin typeface="Times New Roman" panose="02020603050405020304" pitchFamily="18" charset="0"/>
            </a:endParaRPr>
          </a:p>
          <a:p>
            <a:r>
              <a:rPr lang="es-MX" sz="1400"/>
              <a:t>(</a:t>
            </a:r>
            <a:r>
              <a:rPr lang="es-MX" sz="1400" err="1"/>
              <a:t>Kennen</a:t>
            </a:r>
            <a:r>
              <a:rPr lang="es-MX" sz="1400"/>
              <a:t> y </a:t>
            </a:r>
            <a:r>
              <a:rPr lang="es-MX" sz="1400" err="1"/>
              <a:t>Kirkwood</a:t>
            </a:r>
            <a:r>
              <a:rPr lang="es-MX" sz="1400"/>
              <a:t> 2015; </a:t>
            </a:r>
            <a:r>
              <a:rPr lang="en-US" sz="1400"/>
              <a:t>Mendez y Maier 2008)</a:t>
            </a:r>
            <a:endParaRPr lang="es-MX" sz="1400"/>
          </a:p>
          <a:p>
            <a:r>
              <a:rPr lang="es-MX" sz="1600"/>
              <a:t> </a:t>
            </a:r>
          </a:p>
        </p:txBody>
      </p:sp>
    </p:spTree>
    <p:extLst>
      <p:ext uri="{BB962C8B-B14F-4D97-AF65-F5344CB8AC3E}">
        <p14:creationId xmlns:p14="http://schemas.microsoft.com/office/powerpoint/2010/main" val="429067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19D5E-EB43-494E-A805-BEAE71B920FD}"/>
              </a:ext>
            </a:extLst>
          </p:cNvPr>
          <p:cNvSpPr>
            <a:spLocks noGrp="1"/>
          </p:cNvSpPr>
          <p:nvPr>
            <p:ph type="title"/>
          </p:nvPr>
        </p:nvSpPr>
        <p:spPr/>
        <p:txBody>
          <a:bodyPr>
            <a:normAutofit/>
          </a:bodyPr>
          <a:lstStyle/>
          <a:p>
            <a:pPr algn="ctr"/>
            <a:r>
              <a:rPr lang="es-419" sz="3200" cap="none"/>
              <a:t>FITOESTABILIZACIÓN MEDIADA POR HMA</a:t>
            </a:r>
            <a:endParaRPr lang="es-MX" sz="3200" cap="none"/>
          </a:p>
        </p:txBody>
      </p:sp>
      <p:pic>
        <p:nvPicPr>
          <p:cNvPr id="15" name="Marcador de contenido 14">
            <a:extLst>
              <a:ext uri="{FF2B5EF4-FFF2-40B4-BE49-F238E27FC236}">
                <a16:creationId xmlns:a16="http://schemas.microsoft.com/office/drawing/2014/main" id="{6D41255D-5272-4AF4-B93C-CE462744DF79}"/>
              </a:ext>
            </a:extLst>
          </p:cNvPr>
          <p:cNvPicPr>
            <a:picLocks noGrp="1" noChangeAspect="1"/>
          </p:cNvPicPr>
          <p:nvPr>
            <p:ph sz="half" idx="1"/>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30803" r="28620"/>
          <a:stretch/>
        </p:blipFill>
        <p:spPr>
          <a:xfrm>
            <a:off x="3688781" y="1940106"/>
            <a:ext cx="1929283" cy="2674441"/>
          </a:xfrm>
        </p:spPr>
      </p:pic>
      <p:sp>
        <p:nvSpPr>
          <p:cNvPr id="6" name="Marcador de contenido 5">
            <a:extLst>
              <a:ext uri="{FF2B5EF4-FFF2-40B4-BE49-F238E27FC236}">
                <a16:creationId xmlns:a16="http://schemas.microsoft.com/office/drawing/2014/main" id="{63223890-D8F9-43EC-AA76-CD4155398E43}"/>
              </a:ext>
            </a:extLst>
          </p:cNvPr>
          <p:cNvSpPr>
            <a:spLocks noGrp="1"/>
          </p:cNvSpPr>
          <p:nvPr>
            <p:ph sz="half" idx="2"/>
          </p:nvPr>
        </p:nvSpPr>
        <p:spPr/>
        <p:txBody>
          <a:bodyPr>
            <a:noAutofit/>
          </a:bodyPr>
          <a:lstStyle/>
          <a:p>
            <a:pPr algn="just">
              <a:buFont typeface="Wingdings" panose="05000000000000000000" pitchFamily="2" charset="2"/>
              <a:buChar char="v"/>
            </a:pPr>
            <a:r>
              <a:rPr lang="es-419" sz="2000">
                <a:cs typeface="Arial" panose="020B0604020202020204" pitchFamily="34" charset="0"/>
              </a:rPr>
              <a:t>Los HMA se encargan de la toma de nutrientes y protección al estrés abiótico</a:t>
            </a:r>
          </a:p>
          <a:p>
            <a:pPr algn="just">
              <a:buFont typeface="Wingdings" panose="05000000000000000000" pitchFamily="2" charset="2"/>
              <a:buChar char="v"/>
            </a:pPr>
            <a:endParaRPr lang="es-419" sz="2000">
              <a:cs typeface="Arial" panose="020B0604020202020204" pitchFamily="34" charset="0"/>
            </a:endParaRPr>
          </a:p>
          <a:p>
            <a:pPr algn="just">
              <a:buFont typeface="Wingdings" panose="05000000000000000000" pitchFamily="2" charset="2"/>
              <a:buChar char="v"/>
            </a:pPr>
            <a:r>
              <a:rPr lang="es-419" sz="2000">
                <a:cs typeface="Arial" panose="020B0604020202020204" pitchFamily="34" charset="0"/>
              </a:rPr>
              <a:t>La presencia de ciertas especies de HMA pueden mitigar el efecto negativo de los EPT</a:t>
            </a:r>
          </a:p>
          <a:p>
            <a:pPr algn="just">
              <a:buFont typeface="Wingdings" panose="05000000000000000000" pitchFamily="2" charset="2"/>
              <a:buChar char="v"/>
            </a:pPr>
            <a:endParaRPr lang="es-419" sz="2000">
              <a:cs typeface="Arial" panose="020B0604020202020204" pitchFamily="34" charset="0"/>
            </a:endParaRPr>
          </a:p>
          <a:p>
            <a:pPr marL="285750" indent="-285750" algn="just">
              <a:buFont typeface="Wingdings" panose="05000000000000000000" pitchFamily="2" charset="2"/>
              <a:buChar char="v"/>
            </a:pPr>
            <a:r>
              <a:rPr lang="es-MX" sz="2000" b="0" i="0" u="none" strike="noStrike" baseline="0"/>
              <a:t>Propágulos fúngicos (hifas</a:t>
            </a:r>
            <a:r>
              <a:rPr lang="es-MX" sz="2000"/>
              <a:t> y esporas) pueden ser usados como bancos de semillas microbianas </a:t>
            </a:r>
            <a:endParaRPr lang="es-MX" sz="2000" b="0" i="0" u="none" strike="noStrike" baseline="0"/>
          </a:p>
        </p:txBody>
      </p:sp>
      <p:sp>
        <p:nvSpPr>
          <p:cNvPr id="11" name="Marcador de número de diapositiva 2">
            <a:extLst>
              <a:ext uri="{FF2B5EF4-FFF2-40B4-BE49-F238E27FC236}">
                <a16:creationId xmlns:a16="http://schemas.microsoft.com/office/drawing/2014/main" id="{76689F09-6605-4947-AF34-708F64BD066B}"/>
              </a:ext>
            </a:extLst>
          </p:cNvPr>
          <p:cNvSpPr>
            <a:spLocks noGrp="1"/>
          </p:cNvSpPr>
          <p:nvPr>
            <p:ph type="sldNum" sz="quarter" idx="12"/>
          </p:nvPr>
        </p:nvSpPr>
        <p:spPr>
          <a:xfrm>
            <a:off x="10154345" y="1446607"/>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a:t>4</a:t>
            </a:r>
          </a:p>
        </p:txBody>
      </p:sp>
      <p:graphicFrame>
        <p:nvGraphicFramePr>
          <p:cNvPr id="4" name="Diagrama 3">
            <a:extLst>
              <a:ext uri="{FF2B5EF4-FFF2-40B4-BE49-F238E27FC236}">
                <a16:creationId xmlns:a16="http://schemas.microsoft.com/office/drawing/2014/main" id="{6A3D59A3-88C2-4BFF-9FD7-422A0FB39389}"/>
              </a:ext>
            </a:extLst>
          </p:cNvPr>
          <p:cNvGraphicFramePr/>
          <p:nvPr>
            <p:extLst>
              <p:ext uri="{D42A27DB-BD31-4B8C-83A1-F6EECF244321}">
                <p14:modId xmlns:p14="http://schemas.microsoft.com/office/powerpoint/2010/main" val="1149150226"/>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CuadroTexto 9">
            <a:extLst>
              <a:ext uri="{FF2B5EF4-FFF2-40B4-BE49-F238E27FC236}">
                <a16:creationId xmlns:a16="http://schemas.microsoft.com/office/drawing/2014/main" id="{029EBAE5-58AB-4475-9C97-B3EB6341D37A}"/>
              </a:ext>
            </a:extLst>
          </p:cNvPr>
          <p:cNvSpPr txBox="1"/>
          <p:nvPr/>
        </p:nvSpPr>
        <p:spPr>
          <a:xfrm>
            <a:off x="545623" y="6340374"/>
            <a:ext cx="6094324" cy="307777"/>
          </a:xfrm>
          <a:prstGeom prst="rect">
            <a:avLst/>
          </a:prstGeom>
          <a:noFill/>
        </p:spPr>
        <p:txBody>
          <a:bodyPr wrap="square">
            <a:spAutoFit/>
          </a:bodyPr>
          <a:lstStyle/>
          <a:p>
            <a:r>
              <a:rPr lang="es-MX" sz="1400" b="0" i="0" u="none" strike="noStrike">
                <a:effectLst/>
                <a:cs typeface="Times New Roman" panose="02020603050405020304" pitchFamily="18" charset="0"/>
              </a:rPr>
              <a:t>(</a:t>
            </a:r>
            <a:r>
              <a:rPr lang="es-MX" sz="1400">
                <a:cs typeface="Times New Roman" panose="02020603050405020304" pitchFamily="18" charset="0"/>
              </a:rPr>
              <a:t>Flores-Torres et al. 2021;</a:t>
            </a:r>
            <a:r>
              <a:rPr lang="es-MX" sz="1400" b="0" i="0" u="none" strike="noStrike">
                <a:effectLst/>
                <a:cs typeface="Times New Roman" panose="02020603050405020304" pitchFamily="18" charset="0"/>
              </a:rPr>
              <a:t> Smith y </a:t>
            </a:r>
            <a:r>
              <a:rPr lang="es-MX" sz="1400" b="0" i="0" u="none" strike="noStrike" err="1">
                <a:effectLst/>
                <a:cs typeface="Times New Roman" panose="02020603050405020304" pitchFamily="18" charset="0"/>
              </a:rPr>
              <a:t>Read</a:t>
            </a:r>
            <a:r>
              <a:rPr lang="es-MX" sz="1400" b="0" i="0" u="none" strike="noStrike">
                <a:effectLst/>
                <a:cs typeface="Times New Roman" panose="02020603050405020304" pitchFamily="18" charset="0"/>
              </a:rPr>
              <a:t> 2008</a:t>
            </a:r>
            <a:r>
              <a:rPr lang="es-MX" sz="1400">
                <a:cs typeface="Times New Roman" panose="02020603050405020304" pitchFamily="18" charset="0"/>
              </a:rPr>
              <a:t>; Yang et al. 2022)</a:t>
            </a:r>
          </a:p>
        </p:txBody>
      </p:sp>
      <p:sp>
        <p:nvSpPr>
          <p:cNvPr id="12" name="Rectangle 6">
            <a:extLst>
              <a:ext uri="{FF2B5EF4-FFF2-40B4-BE49-F238E27FC236}">
                <a16:creationId xmlns:a16="http://schemas.microsoft.com/office/drawing/2014/main" id="{55BF36BF-C815-4A2D-B745-05AE85C633F6}"/>
              </a:ext>
            </a:extLst>
          </p:cNvPr>
          <p:cNvSpPr/>
          <p:nvPr/>
        </p:nvSpPr>
        <p:spPr>
          <a:xfrm>
            <a:off x="2486922" y="2144268"/>
            <a:ext cx="1242059" cy="1103623"/>
          </a:xfrm>
          <a:prstGeom prst="ellipse">
            <a:avLst/>
          </a:prstGeom>
          <a:blipFill rotWithShape="1">
            <a:blip r:embed="rId10">
              <a:extLst>
                <a:ext uri="{28A0092B-C50C-407E-A947-70E740481C1C}">
                  <a14:useLocalDpi xmlns:a14="http://schemas.microsoft.com/office/drawing/2010/main" val="0"/>
                </a:ext>
              </a:extLst>
            </a:blip>
            <a:srcRect/>
            <a:stretch>
              <a:fillRect/>
            </a:stretch>
          </a:blipFill>
        </p:spPr>
        <p:style>
          <a:lnRef idx="3">
            <a:schemeClr val="accent4">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a:lstStyle/>
          <a:p>
            <a:endParaRPr lang="es-MX"/>
          </a:p>
        </p:txBody>
      </p:sp>
      <p:pic>
        <p:nvPicPr>
          <p:cNvPr id="13" name="Picture 2">
            <a:extLst>
              <a:ext uri="{FF2B5EF4-FFF2-40B4-BE49-F238E27FC236}">
                <a16:creationId xmlns:a16="http://schemas.microsoft.com/office/drawing/2014/main" id="{E579DE07-2419-4583-A4FB-1EC58E3BC32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92785" y="1208071"/>
            <a:ext cx="2606108" cy="265090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a:extLst>
              <a:ext uri="{FF2B5EF4-FFF2-40B4-BE49-F238E27FC236}">
                <a16:creationId xmlns:a16="http://schemas.microsoft.com/office/drawing/2014/main" id="{EDA1000C-76F0-4923-B26B-2322D3B4F146}"/>
              </a:ext>
            </a:extLst>
          </p:cNvPr>
          <p:cNvCxnSpPr>
            <a:cxnSpLocks/>
          </p:cNvCxnSpPr>
          <p:nvPr/>
        </p:nvCxnSpPr>
        <p:spPr>
          <a:xfrm>
            <a:off x="3688781" y="2407482"/>
            <a:ext cx="1019737" cy="43869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7FF5B0E8-140D-4A72-BB08-E4007019C548}"/>
              </a:ext>
            </a:extLst>
          </p:cNvPr>
          <p:cNvCxnSpPr>
            <a:cxnSpLocks/>
            <a:endCxn id="12" idx="5"/>
          </p:cNvCxnSpPr>
          <p:nvPr/>
        </p:nvCxnSpPr>
        <p:spPr>
          <a:xfrm flipH="1">
            <a:off x="3547086" y="2877188"/>
            <a:ext cx="1161434" cy="20908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73750D20-3621-4051-A9CF-C6DC4A8A8A8C}"/>
              </a:ext>
            </a:extLst>
          </p:cNvPr>
          <p:cNvSpPr txBox="1"/>
          <p:nvPr/>
        </p:nvSpPr>
        <p:spPr>
          <a:xfrm>
            <a:off x="693336" y="3758084"/>
            <a:ext cx="4200211" cy="2862322"/>
          </a:xfrm>
          <a:prstGeom prst="rect">
            <a:avLst/>
          </a:prstGeom>
          <a:noFill/>
        </p:spPr>
        <p:txBody>
          <a:bodyPr wrap="square" rtlCol="0">
            <a:spAutoFit/>
          </a:bodyPr>
          <a:lstStyle/>
          <a:p>
            <a:pPr marL="285750" indent="-285750" algn="just">
              <a:buFont typeface="Wingdings" panose="05000000000000000000" pitchFamily="2" charset="2"/>
              <a:buChar char="§"/>
            </a:pPr>
            <a:r>
              <a:rPr lang="es-MX">
                <a:solidFill>
                  <a:schemeClr val="tx1"/>
                </a:solidFill>
              </a:rPr>
              <a:t>Asociación mutualista entre los hongos micorrícicos arbusculares y el ~80%  plantas vasculares</a:t>
            </a:r>
          </a:p>
          <a:p>
            <a:pPr marL="285750" indent="-285750" algn="just">
              <a:buFont typeface="Wingdings" panose="05000000000000000000" pitchFamily="2" charset="2"/>
              <a:buChar char="§"/>
            </a:pPr>
            <a:endParaRPr lang="es-MX"/>
          </a:p>
          <a:p>
            <a:pPr marL="285750" indent="-285750" algn="just">
              <a:buFont typeface="Wingdings" panose="05000000000000000000" pitchFamily="2" charset="2"/>
              <a:buChar char="§"/>
            </a:pPr>
            <a:r>
              <a:rPr lang="es-MX">
                <a:solidFill>
                  <a:schemeClr val="tx1"/>
                </a:solidFill>
              </a:rPr>
              <a:t>La diversidad de HMA </a:t>
            </a:r>
            <a:r>
              <a:rPr lang="es-MX"/>
              <a:t>influye en</a:t>
            </a:r>
            <a:r>
              <a:rPr lang="es-MX">
                <a:solidFill>
                  <a:schemeClr val="tx1"/>
                </a:solidFill>
              </a:rPr>
              <a:t> la producción primaria de la comunidad vegetal </a:t>
            </a:r>
          </a:p>
          <a:p>
            <a:pPr marL="285750" indent="-285750" algn="just">
              <a:buFont typeface="Wingdings" panose="05000000000000000000" pitchFamily="2" charset="2"/>
              <a:buChar char="§"/>
            </a:pPr>
            <a:endParaRPr lang="es-MX"/>
          </a:p>
          <a:p>
            <a:pPr marL="285750" indent="-285750" algn="just">
              <a:buFont typeface="Wingdings" panose="05000000000000000000" pitchFamily="2" charset="2"/>
              <a:buChar char="§"/>
            </a:pPr>
            <a:endParaRPr lang="es-MX">
              <a:solidFill>
                <a:schemeClr val="tx1"/>
              </a:solidFill>
            </a:endParaRPr>
          </a:p>
          <a:p>
            <a:pPr algn="just"/>
            <a:endParaRPr lang="es-MX"/>
          </a:p>
        </p:txBody>
      </p:sp>
      <p:pic>
        <p:nvPicPr>
          <p:cNvPr id="5" name="Imagen 4">
            <a:extLst>
              <a:ext uri="{FF2B5EF4-FFF2-40B4-BE49-F238E27FC236}">
                <a16:creationId xmlns:a16="http://schemas.microsoft.com/office/drawing/2014/main" id="{1C77B0BC-4B9C-EC3F-0297-2E64ECF2F1B1}"/>
              </a:ext>
            </a:extLst>
          </p:cNvPr>
          <p:cNvPicPr>
            <a:picLocks noChangeAspect="1"/>
          </p:cNvPicPr>
          <p:nvPr/>
        </p:nvPicPr>
        <p:blipFill rotWithShape="1">
          <a:blip r:embed="rId13"/>
          <a:srcRect l="3815" t="5238" r="78906" b="59104"/>
          <a:stretch/>
        </p:blipFill>
        <p:spPr>
          <a:xfrm>
            <a:off x="10744200" y="4614547"/>
            <a:ext cx="1248040" cy="1802916"/>
          </a:xfrm>
          <a:prstGeom prst="rect">
            <a:avLst/>
          </a:prstGeom>
        </p:spPr>
      </p:pic>
    </p:spTree>
    <p:extLst>
      <p:ext uri="{BB962C8B-B14F-4D97-AF65-F5344CB8AC3E}">
        <p14:creationId xmlns:p14="http://schemas.microsoft.com/office/powerpoint/2010/main" val="111469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F739957-6F3B-69FC-7339-8F42AAE27265}"/>
              </a:ext>
            </a:extLst>
          </p:cNvPr>
          <p:cNvPicPr>
            <a:picLocks noChangeAspect="1"/>
          </p:cNvPicPr>
          <p:nvPr/>
        </p:nvPicPr>
        <p:blipFill>
          <a:blip r:embed="rId3"/>
          <a:stretch>
            <a:fillRect/>
          </a:stretch>
        </p:blipFill>
        <p:spPr>
          <a:xfrm>
            <a:off x="5140843" y="1729449"/>
            <a:ext cx="6633023" cy="3121423"/>
          </a:xfrm>
          <a:prstGeom prst="rect">
            <a:avLst/>
          </a:prstGeom>
        </p:spPr>
      </p:pic>
      <p:graphicFrame>
        <p:nvGraphicFramePr>
          <p:cNvPr id="4" name="Diagrama 3">
            <a:extLst>
              <a:ext uri="{FF2B5EF4-FFF2-40B4-BE49-F238E27FC236}">
                <a16:creationId xmlns:a16="http://schemas.microsoft.com/office/drawing/2014/main" id="{7D130FBA-39A1-442C-8342-BF5F4A59DBF2}"/>
              </a:ext>
            </a:extLst>
          </p:cNvPr>
          <p:cNvGraphicFramePr/>
          <p:nvPr>
            <p:extLst>
              <p:ext uri="{D42A27DB-BD31-4B8C-83A1-F6EECF244321}">
                <p14:modId xmlns:p14="http://schemas.microsoft.com/office/powerpoint/2010/main" val="103787087"/>
              </p:ext>
            </p:extLst>
          </p:nvPr>
        </p:nvGraphicFramePr>
        <p:xfrm>
          <a:off x="1243902" y="97985"/>
          <a:ext cx="9802313" cy="552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ítulo 1">
            <a:extLst>
              <a:ext uri="{FF2B5EF4-FFF2-40B4-BE49-F238E27FC236}">
                <a16:creationId xmlns:a16="http://schemas.microsoft.com/office/drawing/2014/main" id="{B3305508-B713-4990-97E6-263267BEAD82}"/>
              </a:ext>
            </a:extLst>
          </p:cNvPr>
          <p:cNvSpPr>
            <a:spLocks noGrp="1"/>
          </p:cNvSpPr>
          <p:nvPr>
            <p:ph type="title"/>
          </p:nvPr>
        </p:nvSpPr>
        <p:spPr>
          <a:xfrm>
            <a:off x="1024128" y="585216"/>
            <a:ext cx="7834122" cy="1499616"/>
          </a:xfrm>
        </p:spPr>
        <p:txBody>
          <a:bodyPr>
            <a:noAutofit/>
          </a:bodyPr>
          <a:lstStyle/>
          <a:p>
            <a:pPr algn="ctr"/>
            <a:r>
              <a:rPr lang="es-419" sz="3600" cap="none"/>
              <a:t>ÁREA DE ESTUDIO:</a:t>
            </a:r>
            <a:br>
              <a:rPr lang="es-419" sz="3600" cap="none"/>
            </a:br>
            <a:r>
              <a:rPr lang="es-419" sz="3600" cap="none"/>
              <a:t>NACOZARI, SONORA</a:t>
            </a:r>
            <a:endParaRPr lang="es-MX" sz="3600" cap="none"/>
          </a:p>
        </p:txBody>
      </p:sp>
      <p:sp>
        <p:nvSpPr>
          <p:cNvPr id="3" name="Marcador de número de diapositiva 2">
            <a:extLst>
              <a:ext uri="{FF2B5EF4-FFF2-40B4-BE49-F238E27FC236}">
                <a16:creationId xmlns:a16="http://schemas.microsoft.com/office/drawing/2014/main" id="{A9E7A268-24BF-494F-B3D0-7E6E495E5BFC}"/>
              </a:ext>
            </a:extLst>
          </p:cNvPr>
          <p:cNvSpPr>
            <a:spLocks noGrp="1"/>
          </p:cNvSpPr>
          <p:nvPr>
            <p:ph type="sldNum" sz="quarter" idx="12"/>
          </p:nvPr>
        </p:nvSpPr>
        <p:spPr>
          <a:xfrm>
            <a:off x="10430838" y="1380953"/>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a:t>5</a:t>
            </a:r>
          </a:p>
        </p:txBody>
      </p:sp>
      <p:sp>
        <p:nvSpPr>
          <p:cNvPr id="11" name="CuadroTexto 10">
            <a:extLst>
              <a:ext uri="{FF2B5EF4-FFF2-40B4-BE49-F238E27FC236}">
                <a16:creationId xmlns:a16="http://schemas.microsoft.com/office/drawing/2014/main" id="{1AB06B0A-2456-4332-ABAE-C8D42A6170E8}"/>
              </a:ext>
            </a:extLst>
          </p:cNvPr>
          <p:cNvSpPr txBox="1"/>
          <p:nvPr/>
        </p:nvSpPr>
        <p:spPr>
          <a:xfrm>
            <a:off x="441198" y="6201918"/>
            <a:ext cx="6094324" cy="338554"/>
          </a:xfrm>
          <a:prstGeom prst="rect">
            <a:avLst/>
          </a:prstGeom>
          <a:noFill/>
        </p:spPr>
        <p:txBody>
          <a:bodyPr wrap="square">
            <a:spAutoFit/>
          </a:bodyPr>
          <a:lstStyle/>
          <a:p>
            <a:pPr algn="l"/>
            <a:r>
              <a:rPr lang="es-MX" sz="1600" b="0" i="0" u="none" strike="noStrike" baseline="0"/>
              <a:t>(Meza-Figueroa et al. 2009; Romero et al. 2008)</a:t>
            </a:r>
            <a:endParaRPr lang="es-MX" sz="1600"/>
          </a:p>
        </p:txBody>
      </p:sp>
      <p:graphicFrame>
        <p:nvGraphicFramePr>
          <p:cNvPr id="54" name="Marcador de contenido 5">
            <a:extLst>
              <a:ext uri="{FF2B5EF4-FFF2-40B4-BE49-F238E27FC236}">
                <a16:creationId xmlns:a16="http://schemas.microsoft.com/office/drawing/2014/main" id="{F972E680-8CB2-4202-AC00-E3D9108AEBC0}"/>
              </a:ext>
            </a:extLst>
          </p:cNvPr>
          <p:cNvGraphicFramePr>
            <a:graphicFrameLocks/>
          </p:cNvGraphicFramePr>
          <p:nvPr>
            <p:extLst>
              <p:ext uri="{D42A27DB-BD31-4B8C-83A1-F6EECF244321}">
                <p14:modId xmlns:p14="http://schemas.microsoft.com/office/powerpoint/2010/main" val="2325997220"/>
              </p:ext>
            </p:extLst>
          </p:nvPr>
        </p:nvGraphicFramePr>
        <p:xfrm>
          <a:off x="953253" y="1798355"/>
          <a:ext cx="3768012" cy="32750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CuadroTexto 5">
            <a:extLst>
              <a:ext uri="{FF2B5EF4-FFF2-40B4-BE49-F238E27FC236}">
                <a16:creationId xmlns:a16="http://schemas.microsoft.com/office/drawing/2014/main" id="{148DB69D-7F86-D5AF-A4AD-6A0A7016AD77}"/>
              </a:ext>
            </a:extLst>
          </p:cNvPr>
          <p:cNvSpPr txBox="1"/>
          <p:nvPr/>
        </p:nvSpPr>
        <p:spPr>
          <a:xfrm>
            <a:off x="5140843" y="4775497"/>
            <a:ext cx="6097904" cy="2308324"/>
          </a:xfrm>
          <a:prstGeom prst="rect">
            <a:avLst/>
          </a:prstGeom>
          <a:noFill/>
        </p:spPr>
        <p:txBody>
          <a:bodyPr wrap="square">
            <a:spAutoFit/>
          </a:bodyPr>
          <a:lstStyle/>
          <a:p>
            <a:pPr>
              <a:buClr>
                <a:srgbClr val="92D050"/>
              </a:buClr>
              <a:buFont typeface="Wingdings" panose="05000000000000000000" pitchFamily="2" charset="2"/>
              <a:buChar char="v"/>
            </a:pPr>
            <a:r>
              <a:rPr lang="es-MX"/>
              <a:t>Depósito central: cuarzo(SiO</a:t>
            </a:r>
            <a:r>
              <a:rPr lang="es-MX" baseline="-25000"/>
              <a:t>2</a:t>
            </a:r>
            <a:r>
              <a:rPr lang="es-MX"/>
              <a:t>), yeso </a:t>
            </a:r>
            <a:r>
              <a:rPr lang="es-MX">
                <a:effectLst/>
                <a:ea typeface="Calibri" panose="020F0502020204030204" pitchFamily="34" charset="0"/>
                <a:cs typeface="Times New Roman" panose="02020603050405020304" pitchFamily="18" charset="0"/>
              </a:rPr>
              <a:t>(CaSO</a:t>
            </a:r>
            <a:r>
              <a:rPr lang="es-MX">
                <a:effectLst/>
                <a:ea typeface="Calibri" panose="020F0502020204030204" pitchFamily="34" charset="0"/>
              </a:rPr>
              <a:t>·</a:t>
            </a:r>
            <a:r>
              <a:rPr lang="es-MX">
                <a:effectLst/>
                <a:ea typeface="Calibri" panose="020F0502020204030204" pitchFamily="34" charset="0"/>
                <a:cs typeface="Times New Roman" panose="02020603050405020304" pitchFamily="18" charset="0"/>
              </a:rPr>
              <a:t>H</a:t>
            </a:r>
            <a:r>
              <a:rPr lang="es-MX" baseline="-25000">
                <a:effectLst/>
                <a:ea typeface="Calibri" panose="020F0502020204030204" pitchFamily="34" charset="0"/>
                <a:cs typeface="Times New Roman" panose="02020603050405020304" pitchFamily="18" charset="0"/>
              </a:rPr>
              <a:t>2</a:t>
            </a:r>
            <a:r>
              <a:rPr lang="es-MX">
                <a:effectLst/>
                <a:ea typeface="Calibri" panose="020F0502020204030204" pitchFamily="34" charset="0"/>
                <a:cs typeface="Times New Roman" panose="02020603050405020304" pitchFamily="18" charset="0"/>
              </a:rPr>
              <a:t>O)</a:t>
            </a:r>
            <a:r>
              <a:rPr lang="es-MX"/>
              <a:t>, </a:t>
            </a:r>
            <a:r>
              <a:rPr lang="es-MX" err="1"/>
              <a:t>lepidocrocita</a:t>
            </a:r>
            <a:r>
              <a:rPr lang="es-MX"/>
              <a:t> </a:t>
            </a:r>
            <a:r>
              <a:rPr lang="es-MX">
                <a:effectLst/>
                <a:ea typeface="Calibri" panose="020F0502020204030204" pitchFamily="34" charset="0"/>
                <a:cs typeface="Times New Roman" panose="02020603050405020304" pitchFamily="18" charset="0"/>
              </a:rPr>
              <a:t>(</a:t>
            </a:r>
            <a:r>
              <a:rPr lang="es-MX" err="1">
                <a:effectLst/>
                <a:ea typeface="Calibri" panose="020F0502020204030204" pitchFamily="34" charset="0"/>
                <a:cs typeface="Times New Roman" panose="02020603050405020304" pitchFamily="18" charset="0"/>
              </a:rPr>
              <a:t>γFeO</a:t>
            </a:r>
            <a:r>
              <a:rPr lang="es-MX">
                <a:effectLst/>
                <a:ea typeface="Calibri" panose="020F0502020204030204" pitchFamily="34" charset="0"/>
                <a:cs typeface="Times New Roman" panose="02020603050405020304" pitchFamily="18" charset="0"/>
              </a:rPr>
              <a:t>[OH]) </a:t>
            </a:r>
            <a:r>
              <a:rPr lang="es-MX"/>
              <a:t> y sulfato de cobre </a:t>
            </a:r>
            <a:r>
              <a:rPr lang="es-MX">
                <a:effectLst/>
                <a:ea typeface="Calibri" panose="020F0502020204030204" pitchFamily="34" charset="0"/>
                <a:cs typeface="Times New Roman" panose="02020603050405020304" pitchFamily="18" charset="0"/>
              </a:rPr>
              <a:t>(CuSO</a:t>
            </a:r>
            <a:r>
              <a:rPr lang="es-MX" baseline="-25000">
                <a:effectLst/>
                <a:ea typeface="Calibri" panose="020F0502020204030204" pitchFamily="34" charset="0"/>
                <a:cs typeface="Times New Roman" panose="02020603050405020304" pitchFamily="18" charset="0"/>
              </a:rPr>
              <a:t>4</a:t>
            </a:r>
            <a:r>
              <a:rPr lang="es-MX">
                <a:effectLst/>
                <a:ea typeface="Calibri" panose="020F0502020204030204" pitchFamily="34" charset="0"/>
                <a:cs typeface="Times New Roman" panose="02020603050405020304" pitchFamily="18" charset="0"/>
              </a:rPr>
              <a:t>) </a:t>
            </a:r>
          </a:p>
          <a:p>
            <a:pPr>
              <a:buClr>
                <a:srgbClr val="92D050"/>
              </a:buClr>
              <a:buFont typeface="Wingdings" panose="05000000000000000000" pitchFamily="2" charset="2"/>
              <a:buChar char="v"/>
            </a:pPr>
            <a:endParaRPr lang="es-MX"/>
          </a:p>
          <a:p>
            <a:pPr>
              <a:buClr>
                <a:srgbClr val="92D050"/>
              </a:buClr>
              <a:buFont typeface="Wingdings" panose="05000000000000000000" pitchFamily="2" charset="2"/>
              <a:buChar char="v"/>
            </a:pPr>
            <a:r>
              <a:rPr lang="es-MX"/>
              <a:t>Textura arenosa y granulometría gruesa</a:t>
            </a:r>
          </a:p>
          <a:p>
            <a:pPr>
              <a:buClr>
                <a:srgbClr val="92D050"/>
              </a:buClr>
              <a:buFont typeface="Wingdings" panose="05000000000000000000" pitchFamily="2" charset="2"/>
              <a:buChar char="v"/>
            </a:pPr>
            <a:endParaRPr lang="es-MX"/>
          </a:p>
          <a:p>
            <a:pPr>
              <a:buClr>
                <a:srgbClr val="92D050"/>
              </a:buClr>
              <a:buFont typeface="Wingdings" panose="05000000000000000000" pitchFamily="2" charset="2"/>
              <a:buChar char="v"/>
            </a:pPr>
            <a:r>
              <a:rPr lang="es-419"/>
              <a:t> Cu, Pb, Zn, U y Mn tienen una movilidad más alta en forma soluble</a:t>
            </a:r>
          </a:p>
          <a:p>
            <a:pPr>
              <a:buClr>
                <a:srgbClr val="92D050"/>
              </a:buClr>
              <a:buFont typeface="Wingdings" panose="05000000000000000000" pitchFamily="2" charset="2"/>
              <a:buChar char="v"/>
            </a:pPr>
            <a:endParaRPr lang="es-MX"/>
          </a:p>
        </p:txBody>
      </p:sp>
      <p:pic>
        <p:nvPicPr>
          <p:cNvPr id="7" name="Picture 4" descr="yeso - Wikcionario, el diccionario libre">
            <a:extLst>
              <a:ext uri="{FF2B5EF4-FFF2-40B4-BE49-F238E27FC236}">
                <a16:creationId xmlns:a16="http://schemas.microsoft.com/office/drawing/2014/main" id="{C7FE196A-7B7C-7C82-68D5-BD3207A1EF91}"/>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5495" b="89560" l="10000" r="90000">
                        <a14:foregroundMark x1="25909" y1="8791" x2="30000" y2="7967"/>
                        <a14:foregroundMark x1="49545" y1="7692" x2="50000" y2="5495"/>
                      </a14:backgroundRemoval>
                    </a14:imgEffect>
                  </a14:imgLayer>
                </a14:imgProps>
              </a:ext>
              <a:ext uri="{28A0092B-C50C-407E-A947-70E740481C1C}">
                <a14:useLocalDpi xmlns:a14="http://schemas.microsoft.com/office/drawing/2010/main" val="0"/>
              </a:ext>
            </a:extLst>
          </a:blip>
          <a:srcRect/>
          <a:stretch>
            <a:fillRect/>
          </a:stretch>
        </p:blipFill>
        <p:spPr bwMode="auto">
          <a:xfrm rot="20566640">
            <a:off x="724600" y="23388"/>
            <a:ext cx="1377220" cy="22786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ulfato de Cobre - Corporación Via &amp;amp; LM Quimica SAC">
            <a:extLst>
              <a:ext uri="{FF2B5EF4-FFF2-40B4-BE49-F238E27FC236}">
                <a16:creationId xmlns:a16="http://schemas.microsoft.com/office/drawing/2014/main" id="{812D257D-D7C6-8408-6ED2-AF4E45738A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4006" y="294157"/>
            <a:ext cx="1874018" cy="187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4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a 14">
            <a:extLst>
              <a:ext uri="{FF2B5EF4-FFF2-40B4-BE49-F238E27FC236}">
                <a16:creationId xmlns:a16="http://schemas.microsoft.com/office/drawing/2014/main" id="{B466A585-3E79-4D45-87DC-CB32B0B107DD}"/>
              </a:ext>
            </a:extLst>
          </p:cNvPr>
          <p:cNvGraphicFramePr/>
          <p:nvPr>
            <p:extLst>
              <p:ext uri="{D42A27DB-BD31-4B8C-83A1-F6EECF244321}">
                <p14:modId xmlns:p14="http://schemas.microsoft.com/office/powerpoint/2010/main" val="907083112"/>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898223AB-B687-47C6-8C16-FAAD182853F3}"/>
              </a:ext>
            </a:extLst>
          </p:cNvPr>
          <p:cNvSpPr>
            <a:spLocks noGrp="1"/>
          </p:cNvSpPr>
          <p:nvPr>
            <p:ph type="title"/>
          </p:nvPr>
        </p:nvSpPr>
        <p:spPr/>
        <p:txBody>
          <a:bodyPr>
            <a:normAutofit/>
          </a:bodyPr>
          <a:lstStyle/>
          <a:p>
            <a:pPr algn="ctr"/>
            <a:r>
              <a:rPr lang="es-MX" sz="3600"/>
              <a:t>Estudios en el sitio</a:t>
            </a:r>
          </a:p>
        </p:txBody>
      </p:sp>
      <p:sp>
        <p:nvSpPr>
          <p:cNvPr id="7" name="Marcador de contenido 6">
            <a:extLst>
              <a:ext uri="{FF2B5EF4-FFF2-40B4-BE49-F238E27FC236}">
                <a16:creationId xmlns:a16="http://schemas.microsoft.com/office/drawing/2014/main" id="{053B0DE9-1BCA-464A-A80F-3FC7E2B5625A}"/>
              </a:ext>
            </a:extLst>
          </p:cNvPr>
          <p:cNvSpPr>
            <a:spLocks noGrp="1"/>
          </p:cNvSpPr>
          <p:nvPr>
            <p:ph sz="half" idx="1"/>
          </p:nvPr>
        </p:nvSpPr>
        <p:spPr/>
        <p:txBody>
          <a:bodyPr>
            <a:normAutofit/>
          </a:bodyPr>
          <a:lstStyle/>
          <a:p>
            <a:pPr algn="just">
              <a:buFont typeface="Wingdings" panose="05000000000000000000" pitchFamily="2" charset="2"/>
              <a:buChar char="v"/>
            </a:pPr>
            <a:r>
              <a:rPr lang="es-MX" sz="2400"/>
              <a:t>42 especies vegetales establecidas dentro del depósito</a:t>
            </a:r>
          </a:p>
          <a:p>
            <a:pPr lvl="1" algn="just">
              <a:buFont typeface="Wingdings" panose="05000000000000000000" pitchFamily="2" charset="2"/>
              <a:buChar char="§"/>
            </a:pPr>
            <a:r>
              <a:rPr lang="es-MX" sz="2000"/>
              <a:t>5 de ellas perennes, con potencial estabilizador y capaces de producir semilla</a:t>
            </a:r>
          </a:p>
          <a:p>
            <a:pPr lvl="1" algn="just">
              <a:buFont typeface="Wingdings" panose="05000000000000000000" pitchFamily="2" charset="2"/>
              <a:buChar char="§"/>
            </a:pPr>
            <a:endParaRPr lang="es-MX" sz="2000"/>
          </a:p>
          <a:p>
            <a:pPr>
              <a:buFont typeface="Wingdings" panose="05000000000000000000" pitchFamily="2" charset="2"/>
              <a:buChar char="v"/>
            </a:pPr>
            <a:r>
              <a:rPr lang="es-MX" sz="2400"/>
              <a:t>Efecto positivo en el establecimiento y crecimiento de </a:t>
            </a:r>
            <a:r>
              <a:rPr lang="es-MX" sz="2400" i="1" err="1"/>
              <a:t>Vachellia</a:t>
            </a:r>
            <a:r>
              <a:rPr lang="es-MX" sz="2400" i="1"/>
              <a:t> </a:t>
            </a:r>
            <a:r>
              <a:rPr lang="es-MX" sz="2400" i="1" err="1"/>
              <a:t>farnesiana</a:t>
            </a:r>
            <a:r>
              <a:rPr lang="es-MX" sz="2400" i="1"/>
              <a:t> </a:t>
            </a:r>
            <a:r>
              <a:rPr lang="es-MX" sz="2400"/>
              <a:t>y </a:t>
            </a:r>
            <a:r>
              <a:rPr lang="es-MX" sz="2400" i="1" err="1"/>
              <a:t>Prosopis</a:t>
            </a:r>
            <a:r>
              <a:rPr lang="es-MX" sz="2400" i="1"/>
              <a:t> </a:t>
            </a:r>
            <a:r>
              <a:rPr lang="es-MX" sz="2400" i="1" err="1"/>
              <a:t>velutina</a:t>
            </a:r>
            <a:r>
              <a:rPr lang="es-MX" sz="2400" i="1"/>
              <a:t> </a:t>
            </a:r>
            <a:r>
              <a:rPr lang="es-MX" sz="2400"/>
              <a:t>con la adición de composta </a:t>
            </a:r>
          </a:p>
          <a:p>
            <a:pPr marL="0" indent="0">
              <a:buNone/>
            </a:pPr>
            <a:endParaRPr lang="es-419"/>
          </a:p>
        </p:txBody>
      </p:sp>
      <p:sp>
        <p:nvSpPr>
          <p:cNvPr id="11" name="Marcador de número de diapositiva 2">
            <a:extLst>
              <a:ext uri="{FF2B5EF4-FFF2-40B4-BE49-F238E27FC236}">
                <a16:creationId xmlns:a16="http://schemas.microsoft.com/office/drawing/2014/main" id="{BDC6484B-1B1E-48D4-AF59-9BFBBB1A968B}"/>
              </a:ext>
            </a:extLst>
          </p:cNvPr>
          <p:cNvSpPr txBox="1">
            <a:spLocks/>
          </p:cNvSpPr>
          <p:nvPr/>
        </p:nvSpPr>
        <p:spPr>
          <a:xfrm>
            <a:off x="10414057" y="6272212"/>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6</a:t>
            </a:r>
          </a:p>
        </p:txBody>
      </p:sp>
      <p:sp>
        <p:nvSpPr>
          <p:cNvPr id="6" name="Marcador de contenido 5">
            <a:extLst>
              <a:ext uri="{FF2B5EF4-FFF2-40B4-BE49-F238E27FC236}">
                <a16:creationId xmlns:a16="http://schemas.microsoft.com/office/drawing/2014/main" id="{329986F9-03F5-2069-F7CC-E7CED688D7EB}"/>
              </a:ext>
            </a:extLst>
          </p:cNvPr>
          <p:cNvSpPr>
            <a:spLocks noGrp="1"/>
          </p:cNvSpPr>
          <p:nvPr>
            <p:ph sz="half" idx="2"/>
          </p:nvPr>
        </p:nvSpPr>
        <p:spPr>
          <a:xfrm>
            <a:off x="6412993" y="2286000"/>
            <a:ext cx="4754880" cy="2537460"/>
          </a:xfrm>
        </p:spPr>
        <p:style>
          <a:lnRef idx="1">
            <a:schemeClr val="accent1"/>
          </a:lnRef>
          <a:fillRef idx="2">
            <a:schemeClr val="accent1"/>
          </a:fillRef>
          <a:effectRef idx="1">
            <a:schemeClr val="accent1"/>
          </a:effectRef>
          <a:fontRef idx="minor">
            <a:schemeClr val="dk1"/>
          </a:fontRef>
        </p:style>
        <p:txBody>
          <a:bodyPr>
            <a:normAutofit/>
          </a:bodyPr>
          <a:lstStyle/>
          <a:p>
            <a:pPr algn="ctr">
              <a:buFont typeface="Wingdings" panose="05000000000000000000" pitchFamily="2" charset="2"/>
              <a:buChar char="v"/>
            </a:pPr>
            <a:r>
              <a:rPr lang="es-MX"/>
              <a:t>Gran brecha de conocimiento</a:t>
            </a:r>
          </a:p>
          <a:p>
            <a:pPr algn="ctr">
              <a:buFont typeface="Wingdings" panose="05000000000000000000" pitchFamily="2" charset="2"/>
              <a:buChar char="v"/>
            </a:pPr>
            <a:r>
              <a:rPr lang="es-MX"/>
              <a:t>Análisis de la relación planta-hongo micorrícico arbuscular en la restauración de un sitio perturbado</a:t>
            </a:r>
          </a:p>
          <a:p>
            <a:pPr algn="ctr">
              <a:buFont typeface="Wingdings" panose="05000000000000000000" pitchFamily="2" charset="2"/>
              <a:buChar char="v"/>
            </a:pPr>
            <a:r>
              <a:rPr lang="es-MX"/>
              <a:t>¿Qué papel juegan las micorrizas en el establecimiento y propagación vegetal? </a:t>
            </a:r>
          </a:p>
          <a:p>
            <a:pPr>
              <a:buFont typeface="Wingdings" panose="05000000000000000000" pitchFamily="2" charset="2"/>
              <a:buChar char="v"/>
            </a:pPr>
            <a:endParaRPr lang="es-MX"/>
          </a:p>
        </p:txBody>
      </p:sp>
      <p:sp>
        <p:nvSpPr>
          <p:cNvPr id="8" name="CuadroTexto 7">
            <a:extLst>
              <a:ext uri="{FF2B5EF4-FFF2-40B4-BE49-F238E27FC236}">
                <a16:creationId xmlns:a16="http://schemas.microsoft.com/office/drawing/2014/main" id="{DFB2CDFA-C5CE-21D6-18C5-EC639513F47B}"/>
              </a:ext>
            </a:extLst>
          </p:cNvPr>
          <p:cNvSpPr txBox="1"/>
          <p:nvPr/>
        </p:nvSpPr>
        <p:spPr>
          <a:xfrm>
            <a:off x="679129" y="6309360"/>
            <a:ext cx="5099878" cy="369332"/>
          </a:xfrm>
          <a:prstGeom prst="rect">
            <a:avLst/>
          </a:prstGeom>
          <a:noFill/>
        </p:spPr>
        <p:txBody>
          <a:bodyPr wrap="square" rtlCol="0">
            <a:spAutoFit/>
          </a:bodyPr>
          <a:lstStyle/>
          <a:p>
            <a:r>
              <a:rPr lang="es-419"/>
              <a:t>(Arvizu-Valenzuela et al. 2020; </a:t>
            </a:r>
            <a:r>
              <a:rPr lang="es-MX" sz="1800">
                <a:effectLst/>
                <a:ea typeface="Calibri" panose="020F0502020204030204" pitchFamily="34" charset="0"/>
              </a:rPr>
              <a:t>Santos et al. 2017</a:t>
            </a:r>
            <a:r>
              <a:rPr lang="es-419"/>
              <a:t>)</a:t>
            </a:r>
            <a:endParaRPr lang="es-MX"/>
          </a:p>
        </p:txBody>
      </p:sp>
    </p:spTree>
    <p:extLst>
      <p:ext uri="{BB962C8B-B14F-4D97-AF65-F5344CB8AC3E}">
        <p14:creationId xmlns:p14="http://schemas.microsoft.com/office/powerpoint/2010/main" val="3131846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7A4A9E3-4BEE-49A8-81A7-53C5CD3C68D4}"/>
              </a:ext>
            </a:extLst>
          </p:cNvPr>
          <p:cNvSpPr>
            <a:spLocks noGrp="1"/>
          </p:cNvSpPr>
          <p:nvPr>
            <p:ph type="title"/>
          </p:nvPr>
        </p:nvSpPr>
        <p:spPr>
          <a:xfrm>
            <a:off x="1024128" y="585216"/>
            <a:ext cx="9720072" cy="1499616"/>
          </a:xfrm>
        </p:spPr>
        <p:txBody>
          <a:bodyPr>
            <a:normAutofit/>
          </a:bodyPr>
          <a:lstStyle/>
          <a:p>
            <a:pPr algn="ctr"/>
            <a:r>
              <a:rPr lang="es-419">
                <a:solidFill>
                  <a:schemeClr val="bg1"/>
                </a:solidFill>
              </a:rPr>
              <a:t>Hipótesis </a:t>
            </a:r>
            <a:endParaRPr lang="es-MX">
              <a:solidFill>
                <a:schemeClr val="bg1"/>
              </a:solidFill>
            </a:endParaRPr>
          </a:p>
        </p:txBody>
      </p:sp>
      <p:cxnSp>
        <p:nvCxnSpPr>
          <p:cNvPr id="12" name="Straight Connector 11">
            <a:extLst>
              <a:ext uri="{FF2B5EF4-FFF2-40B4-BE49-F238E27FC236}">
                <a16:creationId xmlns:a16="http://schemas.microsoft.com/office/drawing/2014/main" id="{5ECB1430-5CD1-470D-8F0F-7EDE4C790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A041DB0-58FD-4606-AA77-5B7E4615BC5B}"/>
              </a:ext>
            </a:extLst>
          </p:cNvPr>
          <p:cNvSpPr>
            <a:spLocks noGrp="1"/>
          </p:cNvSpPr>
          <p:nvPr>
            <p:ph idx="1"/>
          </p:nvPr>
        </p:nvSpPr>
        <p:spPr>
          <a:xfrm>
            <a:off x="1024127" y="2249424"/>
            <a:ext cx="9720073" cy="4023360"/>
          </a:xfrm>
          <a:noFill/>
        </p:spPr>
        <p:txBody>
          <a:bodyPr>
            <a:normAutofit/>
          </a:bodyPr>
          <a:lstStyle/>
          <a:p>
            <a:pPr lvl="0" algn="just">
              <a:lnSpc>
                <a:spcPct val="150000"/>
              </a:lnSpc>
              <a:buBlip>
                <a:blip r:embed="rId2">
                  <a:extLst>
                    <a:ext uri="{96DAC541-7B7A-43D3-8B79-37D633B846F1}">
                      <asvg:svgBlip xmlns:asvg="http://schemas.microsoft.com/office/drawing/2016/SVG/main" r:embed="rId3"/>
                    </a:ext>
                  </a:extLst>
                </a:blip>
              </a:buBlip>
            </a:pPr>
            <a:r>
              <a:rPr lang="es-MX">
                <a:solidFill>
                  <a:schemeClr val="tx1">
                    <a:lumMod val="85000"/>
                    <a:lumOff val="15000"/>
                  </a:schemeClr>
                </a:solidFill>
                <a:ea typeface="Calibri" panose="020F0502020204030204" pitchFamily="34" charset="0"/>
                <a:cs typeface="Times New Roman" panose="02020603050405020304" pitchFamily="18" charset="0"/>
              </a:rPr>
              <a:t> </a:t>
            </a:r>
            <a:r>
              <a:rPr lang="es-MX">
                <a:solidFill>
                  <a:schemeClr val="bg1">
                    <a:lumMod val="85000"/>
                    <a:lumOff val="15000"/>
                  </a:schemeClr>
                </a:solidFill>
                <a:ea typeface="Calibri" panose="020F0502020204030204" pitchFamily="34" charset="0"/>
                <a:cs typeface="Times New Roman" panose="02020603050405020304" pitchFamily="18" charset="0"/>
              </a:rPr>
              <a:t>Debido a que los hongos micorrícicos arbusculares (HMA) pueden inmovilizar a los EPT y amortiguar la limitación por nutrientes de las plantas, se espera que las plantas de los jales muestren asociaciones con HMA.</a:t>
            </a:r>
          </a:p>
          <a:p>
            <a:pPr lvl="0" algn="just">
              <a:lnSpc>
                <a:spcPct val="150000"/>
              </a:lnSpc>
              <a:buBlip>
                <a:blip r:embed="rId2">
                  <a:extLst>
                    <a:ext uri="{96DAC541-7B7A-43D3-8B79-37D633B846F1}">
                      <asvg:svgBlip xmlns:asvg="http://schemas.microsoft.com/office/drawing/2016/SVG/main" r:embed="rId3"/>
                    </a:ext>
                  </a:extLst>
                </a:blip>
              </a:buBlip>
            </a:pPr>
            <a:r>
              <a:rPr lang="es-MX">
                <a:solidFill>
                  <a:schemeClr val="bg1">
                    <a:lumMod val="85000"/>
                    <a:lumOff val="15000"/>
                  </a:schemeClr>
                </a:solidFill>
                <a:ea typeface="Calibri" panose="020F0502020204030204" pitchFamily="34" charset="0"/>
                <a:cs typeface="Times New Roman" panose="02020603050405020304" pitchFamily="18" charset="0"/>
              </a:rPr>
              <a:t>La adición experimental de HMA y composta al material de los jales mineros favorecerán el establecimiento de plantas y su aptitud.</a:t>
            </a:r>
          </a:p>
          <a:p>
            <a:endParaRPr lang="es-MX"/>
          </a:p>
        </p:txBody>
      </p:sp>
      <p:sp>
        <p:nvSpPr>
          <p:cNvPr id="7" name="Marcador de número de diapositiva 6">
            <a:extLst>
              <a:ext uri="{FF2B5EF4-FFF2-40B4-BE49-F238E27FC236}">
                <a16:creationId xmlns:a16="http://schemas.microsoft.com/office/drawing/2014/main" id="{7B8B7C06-3838-47F5-B011-4DDDB6E56162}"/>
              </a:ext>
            </a:extLst>
          </p:cNvPr>
          <p:cNvSpPr>
            <a:spLocks noGrp="1"/>
          </p:cNvSpPr>
          <p:nvPr>
            <p:ph type="sldNum" sz="quarter" idx="12"/>
          </p:nvPr>
        </p:nvSpPr>
        <p:spPr>
          <a:xfrm>
            <a:off x="10837333" y="6470704"/>
            <a:ext cx="973667" cy="274320"/>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solidFill>
                  <a:prstClr val="white">
                    <a:alpha val="80000"/>
                  </a:prstClr>
                </a:solidFill>
                <a:effectLst/>
                <a:uLnTx/>
                <a:uFillTx/>
                <a:latin typeface="Tw Cen MT Condensed" panose="020B0606020104020203"/>
                <a:ea typeface="+mn-ea"/>
                <a:cs typeface="+mn-cs"/>
              </a:rPr>
              <a:t>5</a:t>
            </a:r>
          </a:p>
        </p:txBody>
      </p:sp>
      <p:sp>
        <p:nvSpPr>
          <p:cNvPr id="8" name="Marcador de número de diapositiva 2">
            <a:extLst>
              <a:ext uri="{FF2B5EF4-FFF2-40B4-BE49-F238E27FC236}">
                <a16:creationId xmlns:a16="http://schemas.microsoft.com/office/drawing/2014/main" id="{5B9F5E23-C9B9-4288-AD1D-B8EBB441EA41}"/>
              </a:ext>
            </a:extLst>
          </p:cNvPr>
          <p:cNvSpPr txBox="1">
            <a:spLocks/>
          </p:cNvSpPr>
          <p:nvPr/>
        </p:nvSpPr>
        <p:spPr>
          <a:xfrm>
            <a:off x="9623961" y="1603564"/>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a:solidFill>
                  <a:prstClr val="black">
                    <a:lumMod val="85000"/>
                    <a:lumOff val="15000"/>
                  </a:prstClr>
                </a:solidFill>
                <a:latin typeface="Tw Cen MT Condensed" panose="020B0606020104020203"/>
              </a:rPr>
              <a:t>7</a:t>
            </a:r>
            <a:endParaRPr kumimoji="0" lang="en-US" sz="1600" b="1" i="0" u="none" strike="noStrike" kern="1200" cap="none" spc="0" normalizeH="0" baseline="0" noProof="0">
              <a:ln>
                <a:noFill/>
              </a:ln>
              <a:solidFill>
                <a:prstClr val="black">
                  <a:lumMod val="85000"/>
                  <a:lumOff val="15000"/>
                </a:prstClr>
              </a:solidFill>
              <a:effectLst/>
              <a:uLnTx/>
              <a:uFillTx/>
              <a:latin typeface="Tw Cen MT Condensed" panose="020B0606020104020203"/>
              <a:ea typeface="+mn-ea"/>
              <a:cs typeface="+mn-cs"/>
            </a:endParaRPr>
          </a:p>
        </p:txBody>
      </p:sp>
      <p:graphicFrame>
        <p:nvGraphicFramePr>
          <p:cNvPr id="9" name="Diagrama 8">
            <a:extLst>
              <a:ext uri="{FF2B5EF4-FFF2-40B4-BE49-F238E27FC236}">
                <a16:creationId xmlns:a16="http://schemas.microsoft.com/office/drawing/2014/main" id="{6251A719-35E0-46B4-BC7E-3961840D7943}"/>
              </a:ext>
            </a:extLst>
          </p:cNvPr>
          <p:cNvGraphicFramePr/>
          <p:nvPr>
            <p:extLst>
              <p:ext uri="{D42A27DB-BD31-4B8C-83A1-F6EECF244321}">
                <p14:modId xmlns:p14="http://schemas.microsoft.com/office/powerpoint/2010/main" val="856592935"/>
              </p:ext>
            </p:extLst>
          </p:nvPr>
        </p:nvGraphicFramePr>
        <p:xfrm>
          <a:off x="1243902" y="97985"/>
          <a:ext cx="9802313" cy="552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733549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C415A09B-58B1-0D56-BFBC-7852041E739F}"/>
              </a:ext>
            </a:extLst>
          </p:cNvPr>
          <p:cNvSpPr>
            <a:spLocks noGrp="1"/>
          </p:cNvSpPr>
          <p:nvPr>
            <p:ph type="body" idx="1"/>
          </p:nvPr>
        </p:nvSpPr>
        <p:spPr>
          <a:xfrm>
            <a:off x="1024128" y="1300016"/>
            <a:ext cx="4754880" cy="822960"/>
          </a:xfrm>
        </p:spPr>
        <p:txBody>
          <a:bodyPr>
            <a:normAutofit/>
          </a:bodyPr>
          <a:lstStyle/>
          <a:p>
            <a:pPr algn="ctr"/>
            <a:r>
              <a:rPr lang="es-MX" sz="2400" b="1"/>
              <a:t>General</a:t>
            </a:r>
          </a:p>
        </p:txBody>
      </p:sp>
      <p:sp>
        <p:nvSpPr>
          <p:cNvPr id="3" name="Marcador de contenido 2">
            <a:extLst>
              <a:ext uri="{FF2B5EF4-FFF2-40B4-BE49-F238E27FC236}">
                <a16:creationId xmlns:a16="http://schemas.microsoft.com/office/drawing/2014/main" id="{9AE3CFFA-2EE8-47D6-A4CA-545FD2B4F98B}"/>
              </a:ext>
            </a:extLst>
          </p:cNvPr>
          <p:cNvSpPr>
            <a:spLocks noGrp="1"/>
          </p:cNvSpPr>
          <p:nvPr>
            <p:ph sz="half" idx="2"/>
          </p:nvPr>
        </p:nvSpPr>
        <p:spPr>
          <a:xfrm>
            <a:off x="1024128" y="2122976"/>
            <a:ext cx="4754880" cy="1603204"/>
          </a:xfrm>
        </p:spPr>
        <p:txBody>
          <a:bodyPr>
            <a:noAutofit/>
          </a:bodyPr>
          <a:lstStyle/>
          <a:p>
            <a:r>
              <a:rPr lang="es-419"/>
              <a:t>Determinar el efecto de los HMA sobre el establecimiento de plantas </a:t>
            </a:r>
            <a:r>
              <a:rPr lang="es-MX"/>
              <a:t>en un depósito de jal minero de Sonora, México.</a:t>
            </a:r>
          </a:p>
        </p:txBody>
      </p:sp>
      <p:sp>
        <p:nvSpPr>
          <p:cNvPr id="9" name="Marcador de texto 8">
            <a:extLst>
              <a:ext uri="{FF2B5EF4-FFF2-40B4-BE49-F238E27FC236}">
                <a16:creationId xmlns:a16="http://schemas.microsoft.com/office/drawing/2014/main" id="{D8EFA189-E1BE-E8EC-1345-4D24324D21E7}"/>
              </a:ext>
            </a:extLst>
          </p:cNvPr>
          <p:cNvSpPr>
            <a:spLocks noGrp="1"/>
          </p:cNvSpPr>
          <p:nvPr>
            <p:ph type="body" sz="quarter" idx="3"/>
          </p:nvPr>
        </p:nvSpPr>
        <p:spPr>
          <a:xfrm>
            <a:off x="6412992" y="1418981"/>
            <a:ext cx="4754880" cy="822960"/>
          </a:xfrm>
        </p:spPr>
        <p:txBody>
          <a:bodyPr>
            <a:normAutofit/>
          </a:bodyPr>
          <a:lstStyle/>
          <a:p>
            <a:pPr algn="ctr"/>
            <a:r>
              <a:rPr lang="es-MX" sz="2400" b="1"/>
              <a:t>Particulares</a:t>
            </a:r>
          </a:p>
        </p:txBody>
      </p:sp>
      <p:sp>
        <p:nvSpPr>
          <p:cNvPr id="10" name="Marcador de contenido 9">
            <a:extLst>
              <a:ext uri="{FF2B5EF4-FFF2-40B4-BE49-F238E27FC236}">
                <a16:creationId xmlns:a16="http://schemas.microsoft.com/office/drawing/2014/main" id="{8DA5A214-75E8-AF17-1999-629517E660DE}"/>
              </a:ext>
            </a:extLst>
          </p:cNvPr>
          <p:cNvSpPr>
            <a:spLocks noGrp="1"/>
          </p:cNvSpPr>
          <p:nvPr>
            <p:ph sz="quarter" idx="4"/>
          </p:nvPr>
        </p:nvSpPr>
        <p:spPr>
          <a:xfrm>
            <a:off x="6187440" y="2430578"/>
            <a:ext cx="4754880" cy="3341572"/>
          </a:xfrm>
        </p:spPr>
        <p:txBody>
          <a:bodyPr>
            <a:normAutofit fontScale="77500" lnSpcReduction="20000"/>
          </a:bodyPr>
          <a:lstStyle/>
          <a:p>
            <a:pPr marL="342900" lvl="0" indent="-342900">
              <a:lnSpc>
                <a:spcPct val="150000"/>
              </a:lnSpc>
              <a:buFont typeface="+mj-lt"/>
              <a:buAutoNum type="arabicPeriod"/>
            </a:pPr>
            <a:r>
              <a:rPr lang="es-MX" sz="2400">
                <a:effectLst/>
                <a:ea typeface="Calibri" panose="020F0502020204030204" pitchFamily="34" charset="0"/>
                <a:cs typeface="Times New Roman" panose="02020603050405020304" pitchFamily="18" charset="0"/>
              </a:rPr>
              <a:t>Comparar el estatus micorrícico entre las plantas establecidas en el jal y las mismas especies de plantas en suelos naturales adyacentes.</a:t>
            </a:r>
          </a:p>
          <a:p>
            <a:pPr marL="342900" lvl="0" indent="-342900">
              <a:lnSpc>
                <a:spcPct val="150000"/>
              </a:lnSpc>
              <a:buFont typeface="+mj-lt"/>
              <a:buAutoNum type="arabicPeriod"/>
            </a:pPr>
            <a:r>
              <a:rPr lang="es-MX" sz="2400"/>
              <a:t>Evaluar experimentalmente la influencia del inóculo de micorrizas en dos especies tolerantes a las condiciones del jal de Nacozari a diferentes tratamientos.</a:t>
            </a:r>
          </a:p>
          <a:p>
            <a:endParaRPr lang="es-MX"/>
          </a:p>
        </p:txBody>
      </p:sp>
      <p:graphicFrame>
        <p:nvGraphicFramePr>
          <p:cNvPr id="4" name="Diagrama 3">
            <a:extLst>
              <a:ext uri="{FF2B5EF4-FFF2-40B4-BE49-F238E27FC236}">
                <a16:creationId xmlns:a16="http://schemas.microsoft.com/office/drawing/2014/main" id="{478FB4B7-FF67-4B1E-8268-AEE609F1EF6D}"/>
              </a:ext>
            </a:extLst>
          </p:cNvPr>
          <p:cNvGraphicFramePr/>
          <p:nvPr>
            <p:extLst>
              <p:ext uri="{D42A27DB-BD31-4B8C-83A1-F6EECF244321}">
                <p14:modId xmlns:p14="http://schemas.microsoft.com/office/powerpoint/2010/main" val="3238655643"/>
              </p:ext>
            </p:extLst>
          </p:nvPr>
        </p:nvGraphicFramePr>
        <p:xfrm>
          <a:off x="1552522" y="146868"/>
          <a:ext cx="10113253" cy="1498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n 6" descr="Campo con arboles&#10;&#10;Descripción generada automáticamente con confianza media">
            <a:extLst>
              <a:ext uri="{FF2B5EF4-FFF2-40B4-BE49-F238E27FC236}">
                <a16:creationId xmlns:a16="http://schemas.microsoft.com/office/drawing/2014/main" id="{1CDF0056-AE67-4645-A921-516179242293}"/>
              </a:ext>
            </a:extLst>
          </p:cNvPr>
          <p:cNvPicPr>
            <a:picLocks noChangeAspect="1"/>
          </p:cNvPicPr>
          <p:nvPr/>
        </p:nvPicPr>
        <p:blipFill rotWithShape="1">
          <a:blip r:embed="rId7"/>
          <a:srcRect r="15390" b="18106"/>
          <a:stretch/>
        </p:blipFill>
        <p:spPr>
          <a:xfrm>
            <a:off x="1191897" y="3544882"/>
            <a:ext cx="4069583" cy="2954216"/>
          </a:xfrm>
          <a:custGeom>
            <a:avLst/>
            <a:gdLst>
              <a:gd name="connsiteX0" fmla="*/ 0 w 4069583"/>
              <a:gd name="connsiteY0" fmla="*/ 0 h 2954216"/>
              <a:gd name="connsiteX1" fmla="*/ 4069583 w 4069583"/>
              <a:gd name="connsiteY1" fmla="*/ 0 h 2954216"/>
              <a:gd name="connsiteX2" fmla="*/ 4069583 w 4069583"/>
              <a:gd name="connsiteY2" fmla="*/ 2954216 h 2954216"/>
              <a:gd name="connsiteX3" fmla="*/ 0 w 4069583"/>
              <a:gd name="connsiteY3" fmla="*/ 2954216 h 2954216"/>
              <a:gd name="connsiteX4" fmla="*/ 0 w 4069583"/>
              <a:gd name="connsiteY4" fmla="*/ 0 h 295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83" h="2954216" fill="none" extrusionOk="0">
                <a:moveTo>
                  <a:pt x="0" y="0"/>
                </a:moveTo>
                <a:cubicBezTo>
                  <a:pt x="1933008" y="157101"/>
                  <a:pt x="3117227" y="-14772"/>
                  <a:pt x="4069583" y="0"/>
                </a:cubicBezTo>
                <a:cubicBezTo>
                  <a:pt x="4234395" y="430595"/>
                  <a:pt x="4061482" y="2182744"/>
                  <a:pt x="4069583" y="2954216"/>
                </a:cubicBezTo>
                <a:cubicBezTo>
                  <a:pt x="2814453" y="2920813"/>
                  <a:pt x="1998880" y="3091504"/>
                  <a:pt x="0" y="2954216"/>
                </a:cubicBezTo>
                <a:cubicBezTo>
                  <a:pt x="-162832" y="1603162"/>
                  <a:pt x="90137" y="519169"/>
                  <a:pt x="0" y="0"/>
                </a:cubicBezTo>
                <a:close/>
              </a:path>
              <a:path w="4069583" h="2954216" stroke="0" extrusionOk="0">
                <a:moveTo>
                  <a:pt x="0" y="0"/>
                </a:moveTo>
                <a:cubicBezTo>
                  <a:pt x="612447" y="42357"/>
                  <a:pt x="2931107" y="-124267"/>
                  <a:pt x="4069583" y="0"/>
                </a:cubicBezTo>
                <a:cubicBezTo>
                  <a:pt x="4138301" y="656962"/>
                  <a:pt x="4146822" y="1770376"/>
                  <a:pt x="4069583" y="2954216"/>
                </a:cubicBezTo>
                <a:cubicBezTo>
                  <a:pt x="2704454" y="2816805"/>
                  <a:pt x="1991539" y="2813412"/>
                  <a:pt x="0" y="2954216"/>
                </a:cubicBezTo>
                <a:cubicBezTo>
                  <a:pt x="143427" y="1752664"/>
                  <a:pt x="-162112" y="1141260"/>
                  <a:pt x="0" y="0"/>
                </a:cubicBezTo>
                <a:close/>
              </a:path>
            </a:pathLst>
          </a:custGeom>
          <a:ln>
            <a:solidFill>
              <a:schemeClr val="tx1"/>
            </a:solidFill>
            <a:extLst>
              <a:ext uri="{C807C97D-BFC1-408E-A445-0C87EB9F89A2}">
                <ask:lineSketchStyleProps xmlns:ask="http://schemas.microsoft.com/office/drawing/2018/sketchyshapes" sd="3789745675">
                  <a:prstGeom prst="rect">
                    <a:avLst/>
                  </a:prstGeom>
                  <ask:type>
                    <ask:lineSketchCurved/>
                  </ask:type>
                </ask:lineSketchStyleProps>
              </a:ext>
            </a:extLst>
          </a:ln>
        </p:spPr>
      </p:pic>
      <p:sp>
        <p:nvSpPr>
          <p:cNvPr id="8" name="Marcador de número de diapositiva 2">
            <a:extLst>
              <a:ext uri="{FF2B5EF4-FFF2-40B4-BE49-F238E27FC236}">
                <a16:creationId xmlns:a16="http://schemas.microsoft.com/office/drawing/2014/main" id="{A8AE031E-C76B-4C48-8BF5-F0939537BFF8}"/>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8</a:t>
            </a:r>
          </a:p>
        </p:txBody>
      </p:sp>
    </p:spTree>
    <p:extLst>
      <p:ext uri="{BB962C8B-B14F-4D97-AF65-F5344CB8AC3E}">
        <p14:creationId xmlns:p14="http://schemas.microsoft.com/office/powerpoint/2010/main" val="1898504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1_Integral">
  <a:themeElements>
    <a:clrScheme name="Verde amarillo">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1db816a-9aa4-45bc-9e45-447400276201">
      <Terms xmlns="http://schemas.microsoft.com/office/infopath/2007/PartnerControls"/>
    </lcf76f155ced4ddcb4097134ff3c332f>
    <TaxCatchAll xmlns="e9a1ff66-b9c0-4675-9337-7c75c4a2bd6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A941B2593F6FB49B6D3D2CC3BD969F9" ma:contentTypeVersion="12" ma:contentTypeDescription="Create a new document." ma:contentTypeScope="" ma:versionID="9470e07068b9daa3a4fac10214b8fa21">
  <xsd:schema xmlns:xsd="http://www.w3.org/2001/XMLSchema" xmlns:xs="http://www.w3.org/2001/XMLSchema" xmlns:p="http://schemas.microsoft.com/office/2006/metadata/properties" xmlns:ns2="21db816a-9aa4-45bc-9e45-447400276201" xmlns:ns3="e9a1ff66-b9c0-4675-9337-7c75c4a2bd68" targetNamespace="http://schemas.microsoft.com/office/2006/metadata/properties" ma:root="true" ma:fieldsID="f1d8b791075a6b1efb78c2420ebadbed" ns2:_="" ns3:_="">
    <xsd:import namespace="21db816a-9aa4-45bc-9e45-447400276201"/>
    <xsd:import namespace="e9a1ff66-b9c0-4675-9337-7c75c4a2bd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db816a-9aa4-45bc-9e45-4474002762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2b063932-f173-4154-82f3-97ca89cdde1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a1ff66-b9c0-4675-9337-7c75c4a2bd68"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65f78e4f-0996-47e2-9aa3-686cee2fd0d1}" ma:internalName="TaxCatchAll" ma:showField="CatchAllData" ma:web="e9a1ff66-b9c0-4675-9337-7c75c4a2bd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63D677-70BE-4B5F-8704-B8612D6CEED8}">
  <ds:schemaRefs>
    <ds:schemaRef ds:uri="http://schemas.microsoft.com/sharepoint/v3/contenttype/forms"/>
  </ds:schemaRefs>
</ds:datastoreItem>
</file>

<file path=customXml/itemProps2.xml><?xml version="1.0" encoding="utf-8"?>
<ds:datastoreItem xmlns:ds="http://schemas.openxmlformats.org/officeDocument/2006/customXml" ds:itemID="{432C24CB-7E37-4314-898C-0724A542DF56}">
  <ds:schemaRefs>
    <ds:schemaRef ds:uri="21db816a-9aa4-45bc-9e45-447400276201"/>
    <ds:schemaRef ds:uri="e9a1ff66-b9c0-4675-9337-7c75c4a2bd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4399702-A47A-478F-9AB0-5B348DBBB2B7}">
  <ds:schemaRefs>
    <ds:schemaRef ds:uri="21db816a-9aa4-45bc-9e45-447400276201"/>
    <ds:schemaRef ds:uri="e9a1ff66-b9c0-4675-9337-7c75c4a2bd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23</Slides>
  <Notes>19</Notes>
  <HiddenSlides>0</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Integral</vt:lpstr>
      <vt:lpstr>1_Integral</vt:lpstr>
      <vt:lpstr>Efecto de los Hongos micorrícicos arbusculares (HMA) en el establecimiento de plantas en un depósito de jal minero de Sonora, México</vt:lpstr>
      <vt:lpstr>JALES MINEROS</vt:lpstr>
      <vt:lpstr>Métodos de remediación</vt:lpstr>
      <vt:lpstr>Fitoestabilización</vt:lpstr>
      <vt:lpstr>FITOESTABILIZACIÓN MEDIADA POR HMA</vt:lpstr>
      <vt:lpstr>ÁREA DE ESTUDIO: NACOZARI, SONORA</vt:lpstr>
      <vt:lpstr>Estudios en el sitio</vt:lpstr>
      <vt:lpstr>Hipótesis </vt:lpstr>
      <vt:lpstr>PowerPoint Presentation</vt:lpstr>
      <vt:lpstr>Metodología</vt:lpstr>
      <vt:lpstr>Variables</vt:lpstr>
      <vt:lpstr>Colonización micorrícica</vt:lpstr>
      <vt:lpstr>Densidad de esporas</vt:lpstr>
      <vt:lpstr>Experimento </vt:lpstr>
      <vt:lpstr>Experimento </vt:lpstr>
      <vt:lpstr>Análisis estadísticos</vt:lpstr>
      <vt:lpstr>supervivencia</vt:lpstr>
      <vt:lpstr>Crecimiento</vt:lpstr>
      <vt:lpstr>CRECIMIENTO:  Biomasa seca de raíz (BMR)</vt:lpstr>
      <vt:lpstr>CRECIMIENTO: Biomasa seca de hoja y tallo (Bmvast)</vt:lpstr>
      <vt:lpstr>Conclusiones preliminares</vt:lpstr>
      <vt:lpstr>Cronograma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Efecto de los HMA en el establecimiento de plantas en un depósito de jales mineros de Sonora, México</dc:title>
  <dc:creator>FERNANDA NUNEZ S PALOMARES</dc:creator>
  <cp:revision>1</cp:revision>
  <dcterms:created xsi:type="dcterms:W3CDTF">2021-09-20T23:54:15Z</dcterms:created>
  <dcterms:modified xsi:type="dcterms:W3CDTF">2023-04-19T04:17:27Z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0x0101000A941B2593F6FB49B6D3D2CC3BD969F9</vt:lpwstr>
  </property>
  <property fmtid="{D5CDD505-2E9C-101B-9397-08002B2CF9AE}" pid="3" name="MediaServiceImageTags">
    <vt:lpwstr/>
  </property>
</Properties>
</file>